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Lst>
  <p:sldSz cx="18288000" cy="10287000"/>
  <p:notesSz cx="6858000" cy="9144000"/>
  <p:embeddedFontLst>
    <p:embeddedFont>
      <p:font typeface="Arimo" charset="1" panose="020B0604020202020204"/>
      <p:regular r:id="rId16"/>
    </p:embeddedFont>
    <p:embeddedFont>
      <p:font typeface="DM Sans" charset="1" panose="00000000000000000000"/>
      <p:regular r:id="rId17"/>
    </p:embeddedFont>
    <p:embeddedFont>
      <p:font typeface="DM Sans Italics" charset="1" panose="00000000000000000000"/>
      <p:regular r:id="rId18"/>
    </p:embeddedFont>
    <p:embeddedFont>
      <p:font typeface="DM Sans Bold" charset="1" panose="00000000000000000000"/>
      <p:regular r:id="rId19"/>
    </p:embeddedFont>
    <p:embeddedFont>
      <p:font typeface="Arial" charset="1" panose="020B0604020202020204"/>
      <p:regular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https://bit.ly/3A1uf1Q" TargetMode="External" Type="http://schemas.openxmlformats.org/officeDocument/2006/relationships/hyperlink"/><Relationship Id="rId4" Target="http://bit.ly/2TtBDfr" TargetMode="External" Type="http://schemas.openxmlformats.org/officeDocument/2006/relationships/hyperlink"/><Relationship Id="rId5" Target="../media/image9.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6.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7.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EEEEEE"/>
        </a:solidFill>
      </p:bgPr>
    </p:bg>
    <p:spTree>
      <p:nvGrpSpPr>
        <p:cNvPr id="1" name=""/>
        <p:cNvGrpSpPr/>
        <p:nvPr/>
      </p:nvGrpSpPr>
      <p:grpSpPr>
        <a:xfrm>
          <a:off x="0" y="0"/>
          <a:ext cx="0" cy="0"/>
          <a:chOff x="0" y="0"/>
          <a:chExt cx="0" cy="0"/>
        </a:xfrm>
      </p:grpSpPr>
      <p:sp>
        <p:nvSpPr>
          <p:cNvPr name="Freeform 2" id="2"/>
          <p:cNvSpPr/>
          <p:nvPr/>
        </p:nvSpPr>
        <p:spPr>
          <a:xfrm flipH="false" flipV="false" rot="0">
            <a:off x="167764" y="154076"/>
            <a:ext cx="17951758" cy="9977761"/>
          </a:xfrm>
          <a:custGeom>
            <a:avLst/>
            <a:gdLst/>
            <a:ahLst/>
            <a:cxnLst/>
            <a:rect r="r" b="b" t="t" l="l"/>
            <a:pathLst>
              <a:path h="9977761" w="17951758">
                <a:moveTo>
                  <a:pt x="0" y="0"/>
                </a:moveTo>
                <a:lnTo>
                  <a:pt x="17951758" y="0"/>
                </a:lnTo>
                <a:lnTo>
                  <a:pt x="17951758" y="9977762"/>
                </a:lnTo>
                <a:lnTo>
                  <a:pt x="0" y="9977762"/>
                </a:lnTo>
                <a:lnTo>
                  <a:pt x="0" y="0"/>
                </a:lnTo>
                <a:close/>
              </a:path>
            </a:pathLst>
          </a:custGeom>
          <a:blipFill>
            <a:blip r:embed="rId2"/>
            <a:stretch>
              <a:fillRect l="0" t="-622" r="0" b="-622"/>
            </a:stretch>
          </a:blipFill>
        </p:spPr>
      </p:sp>
      <p:sp>
        <p:nvSpPr>
          <p:cNvPr name="Freeform 3" id="3"/>
          <p:cNvSpPr/>
          <p:nvPr/>
        </p:nvSpPr>
        <p:spPr>
          <a:xfrm flipH="false" flipV="false" rot="0">
            <a:off x="8091195" y="256155"/>
            <a:ext cx="15594090" cy="9774330"/>
          </a:xfrm>
          <a:custGeom>
            <a:avLst/>
            <a:gdLst/>
            <a:ahLst/>
            <a:cxnLst/>
            <a:rect r="r" b="b" t="t" l="l"/>
            <a:pathLst>
              <a:path h="9774330" w="15594090">
                <a:moveTo>
                  <a:pt x="0" y="0"/>
                </a:moveTo>
                <a:lnTo>
                  <a:pt x="15594090" y="0"/>
                </a:lnTo>
                <a:lnTo>
                  <a:pt x="15594090" y="9774330"/>
                </a:lnTo>
                <a:lnTo>
                  <a:pt x="0" y="977433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880529" y="1973285"/>
            <a:ext cx="9905276" cy="1199521"/>
            <a:chOff x="0" y="0"/>
            <a:chExt cx="13207035" cy="1599362"/>
          </a:xfrm>
        </p:grpSpPr>
        <p:sp>
          <p:nvSpPr>
            <p:cNvPr name="Freeform 5" id="5"/>
            <p:cNvSpPr/>
            <p:nvPr/>
          </p:nvSpPr>
          <p:spPr>
            <a:xfrm flipH="false" flipV="false" rot="0">
              <a:off x="0" y="0"/>
              <a:ext cx="13207040" cy="1599360"/>
            </a:xfrm>
            <a:custGeom>
              <a:avLst/>
              <a:gdLst/>
              <a:ahLst/>
              <a:cxnLst/>
              <a:rect r="r" b="b" t="t" l="l"/>
              <a:pathLst>
                <a:path h="1599360" w="13207040">
                  <a:moveTo>
                    <a:pt x="0" y="0"/>
                  </a:moveTo>
                  <a:lnTo>
                    <a:pt x="13207040" y="0"/>
                  </a:lnTo>
                  <a:lnTo>
                    <a:pt x="13207040" y="1599360"/>
                  </a:lnTo>
                  <a:lnTo>
                    <a:pt x="0" y="1599360"/>
                  </a:lnTo>
                  <a:close/>
                </a:path>
              </a:pathLst>
            </a:custGeom>
            <a:solidFill>
              <a:srgbClr val="000000">
                <a:alpha val="0"/>
              </a:srgbClr>
            </a:solidFill>
            <a:ln w="12700">
              <a:solidFill>
                <a:srgbClr val="000000"/>
              </a:solidFill>
            </a:ln>
          </p:spPr>
        </p:sp>
        <p:sp>
          <p:nvSpPr>
            <p:cNvPr name="TextBox 6" id="6"/>
            <p:cNvSpPr txBox="true"/>
            <p:nvPr/>
          </p:nvSpPr>
          <p:spPr>
            <a:xfrm>
              <a:off x="0" y="-19050"/>
              <a:ext cx="13207035" cy="1618412"/>
            </a:xfrm>
            <a:prstGeom prst="rect">
              <a:avLst/>
            </a:prstGeom>
          </p:spPr>
          <p:txBody>
            <a:bodyPr anchor="b" rtlCol="false" tIns="0" lIns="0" bIns="0" rIns="0"/>
            <a:lstStyle/>
            <a:p>
              <a:pPr algn="l">
                <a:lnSpc>
                  <a:spcPts val="5759"/>
                </a:lnSpc>
              </a:pPr>
              <a:r>
                <a:rPr lang="en-US" sz="4800">
                  <a:solidFill>
                    <a:srgbClr val="FFFFFF"/>
                  </a:solidFill>
                  <a:latin typeface="Arimo"/>
                  <a:ea typeface="Arimo"/>
                  <a:cs typeface="Arimo"/>
                  <a:sym typeface="Arimo"/>
                </a:rPr>
                <a:t>Online Food Ordering System</a:t>
              </a:r>
            </a:p>
          </p:txBody>
        </p:sp>
      </p:gr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EEEEEE"/>
        </a:solidFill>
      </p:bgPr>
    </p:bg>
    <p:spTree>
      <p:nvGrpSpPr>
        <p:cNvPr id="1" name=""/>
        <p:cNvGrpSpPr/>
        <p:nvPr/>
      </p:nvGrpSpPr>
      <p:grpSpPr>
        <a:xfrm>
          <a:off x="0" y="0"/>
          <a:ext cx="0" cy="0"/>
          <a:chOff x="0" y="0"/>
          <a:chExt cx="0" cy="0"/>
        </a:xfrm>
      </p:grpSpPr>
      <p:sp>
        <p:nvSpPr>
          <p:cNvPr name="Freeform 2" id="2"/>
          <p:cNvSpPr/>
          <p:nvPr/>
        </p:nvSpPr>
        <p:spPr>
          <a:xfrm flipH="false" flipV="false" rot="0">
            <a:off x="178556" y="154800"/>
            <a:ext cx="17930879" cy="9976323"/>
          </a:xfrm>
          <a:custGeom>
            <a:avLst/>
            <a:gdLst/>
            <a:ahLst/>
            <a:cxnLst/>
            <a:rect r="r" b="b" t="t" l="l"/>
            <a:pathLst>
              <a:path h="9976323" w="17930879">
                <a:moveTo>
                  <a:pt x="0" y="0"/>
                </a:moveTo>
                <a:lnTo>
                  <a:pt x="17930879" y="0"/>
                </a:lnTo>
                <a:lnTo>
                  <a:pt x="17930879" y="9976323"/>
                </a:lnTo>
                <a:lnTo>
                  <a:pt x="0" y="9976323"/>
                </a:lnTo>
                <a:lnTo>
                  <a:pt x="0" y="0"/>
                </a:lnTo>
                <a:close/>
              </a:path>
            </a:pathLst>
          </a:custGeom>
          <a:blipFill>
            <a:blip r:embed="rId2"/>
            <a:stretch>
              <a:fillRect l="0" t="-570" r="0" b="-570"/>
            </a:stretch>
          </a:blipFill>
        </p:spPr>
      </p:sp>
      <p:grpSp>
        <p:nvGrpSpPr>
          <p:cNvPr name="Group 3" id="3"/>
          <p:cNvGrpSpPr/>
          <p:nvPr/>
        </p:nvGrpSpPr>
        <p:grpSpPr>
          <a:xfrm rot="0">
            <a:off x="1157764" y="6804003"/>
            <a:ext cx="5652716" cy="1230478"/>
            <a:chOff x="0" y="0"/>
            <a:chExt cx="7536955" cy="1640637"/>
          </a:xfrm>
        </p:grpSpPr>
        <p:sp>
          <p:nvSpPr>
            <p:cNvPr name="Freeform 4" id="4"/>
            <p:cNvSpPr/>
            <p:nvPr/>
          </p:nvSpPr>
          <p:spPr>
            <a:xfrm flipH="false" flipV="false" rot="0">
              <a:off x="0" y="0"/>
              <a:ext cx="7536960" cy="1640640"/>
            </a:xfrm>
            <a:custGeom>
              <a:avLst/>
              <a:gdLst/>
              <a:ahLst/>
              <a:cxnLst/>
              <a:rect r="r" b="b" t="t" l="l"/>
              <a:pathLst>
                <a:path h="1640640" w="7536960">
                  <a:moveTo>
                    <a:pt x="0" y="0"/>
                  </a:moveTo>
                  <a:lnTo>
                    <a:pt x="7536960" y="0"/>
                  </a:lnTo>
                  <a:lnTo>
                    <a:pt x="7536960" y="1640640"/>
                  </a:lnTo>
                  <a:lnTo>
                    <a:pt x="0" y="1640640"/>
                  </a:lnTo>
                  <a:close/>
                </a:path>
              </a:pathLst>
            </a:custGeom>
            <a:solidFill>
              <a:srgbClr val="000000">
                <a:alpha val="0"/>
              </a:srgbClr>
            </a:solidFill>
            <a:ln w="12700">
              <a:solidFill>
                <a:srgbClr val="000000"/>
              </a:solidFill>
            </a:ln>
          </p:spPr>
        </p:sp>
        <p:sp>
          <p:nvSpPr>
            <p:cNvPr name="TextBox 5" id="5"/>
            <p:cNvSpPr txBox="true"/>
            <p:nvPr/>
          </p:nvSpPr>
          <p:spPr>
            <a:xfrm>
              <a:off x="0" y="-9525"/>
              <a:ext cx="7536955" cy="1650162"/>
            </a:xfrm>
            <a:prstGeom prst="rect">
              <a:avLst/>
            </a:prstGeom>
          </p:spPr>
          <p:txBody>
            <a:bodyPr anchor="ctr" rtlCol="false" tIns="0" lIns="0" bIns="0" rIns="0"/>
            <a:lstStyle/>
            <a:p>
              <a:pPr algn="l">
                <a:lnSpc>
                  <a:spcPts val="2400"/>
                </a:lnSpc>
              </a:pPr>
              <a:r>
                <a:rPr lang="en-US" sz="2000" b="true">
                  <a:solidFill>
                    <a:srgbClr val="FFFFFF"/>
                  </a:solidFill>
                  <a:latin typeface="DM Sans Bold"/>
                  <a:ea typeface="DM Sans Bold"/>
                  <a:cs typeface="DM Sans Bold"/>
                  <a:sym typeface="DM Sans Bold"/>
                </a:rPr>
                <a:t>CREDITS:</a:t>
              </a:r>
              <a:r>
                <a:rPr lang="en-US" sz="2000">
                  <a:solidFill>
                    <a:srgbClr val="FFFFFF"/>
                  </a:solidFill>
                  <a:latin typeface="DM Sans"/>
                  <a:ea typeface="DM Sans"/>
                  <a:cs typeface="DM Sans"/>
                  <a:sym typeface="DM Sans"/>
                </a:rPr>
                <a:t> This presentation template was created by </a:t>
              </a:r>
              <a:r>
                <a:rPr lang="en-US" b="true" sz="2000" u="sng">
                  <a:solidFill>
                    <a:srgbClr val="FFFFFF"/>
                  </a:solidFill>
                  <a:latin typeface="DM Sans Bold"/>
                  <a:ea typeface="DM Sans Bold"/>
                  <a:cs typeface="DM Sans Bold"/>
                  <a:sym typeface="DM Sans Bold"/>
                  <a:hlinkClick r:id="rId3" tooltip="https://bit.ly/3A1uf1Q"/>
                </a:rPr>
                <a:t>Slidesgo</a:t>
              </a:r>
              <a:r>
                <a:rPr lang="en-US" b="true" sz="2000" u="sng">
                  <a:solidFill>
                    <a:srgbClr val="FFFFFF"/>
                  </a:solidFill>
                  <a:latin typeface="DM Sans Bold"/>
                  <a:ea typeface="DM Sans Bold"/>
                  <a:cs typeface="DM Sans Bold"/>
                  <a:sym typeface="DM Sans Bold"/>
                </a:rPr>
                <a:t>,</a:t>
              </a:r>
              <a:r>
                <a:rPr lang="en-US" sz="2000" b="true">
                  <a:solidFill>
                    <a:srgbClr val="FFFFFF"/>
                  </a:solidFill>
                  <a:latin typeface="DM Sans Bold"/>
                  <a:ea typeface="DM Sans Bold"/>
                  <a:cs typeface="DM Sans Bold"/>
                  <a:sym typeface="DM Sans Bold"/>
                </a:rPr>
                <a:t> </a:t>
              </a:r>
              <a:r>
                <a:rPr lang="en-US" sz="2000">
                  <a:solidFill>
                    <a:srgbClr val="FFFFFF"/>
                  </a:solidFill>
                  <a:latin typeface="DM Sans"/>
                  <a:ea typeface="DM Sans"/>
                  <a:cs typeface="DM Sans"/>
                  <a:sym typeface="DM Sans"/>
                </a:rPr>
                <a:t>and includes icons, infographics &amp; images by </a:t>
              </a:r>
              <a:r>
                <a:rPr lang="en-US" b="true" sz="2000" u="sng">
                  <a:solidFill>
                    <a:srgbClr val="FFFFFF"/>
                  </a:solidFill>
                  <a:latin typeface="DM Sans Bold"/>
                  <a:ea typeface="DM Sans Bold"/>
                  <a:cs typeface="DM Sans Bold"/>
                  <a:sym typeface="DM Sans Bold"/>
                  <a:hlinkClick r:id="rId4" tooltip="http://bit.ly/2TtBDfr"/>
                </a:rPr>
                <a:t>Freepik</a:t>
              </a:r>
            </a:p>
          </p:txBody>
        </p:sp>
      </p:grpSp>
      <p:grpSp>
        <p:nvGrpSpPr>
          <p:cNvPr name="Group 6" id="6"/>
          <p:cNvGrpSpPr/>
          <p:nvPr/>
        </p:nvGrpSpPr>
        <p:grpSpPr>
          <a:xfrm rot="0">
            <a:off x="13910958" y="256156"/>
            <a:ext cx="9774326" cy="9774326"/>
            <a:chOff x="0" y="0"/>
            <a:chExt cx="13032435" cy="13032435"/>
          </a:xfrm>
        </p:grpSpPr>
        <p:sp>
          <p:nvSpPr>
            <p:cNvPr name="Freeform 7" id="7"/>
            <p:cNvSpPr/>
            <p:nvPr/>
          </p:nvSpPr>
          <p:spPr>
            <a:xfrm flipH="false" flipV="false" rot="0">
              <a:off x="0" y="0"/>
              <a:ext cx="12452986" cy="13011277"/>
            </a:xfrm>
            <a:custGeom>
              <a:avLst/>
              <a:gdLst/>
              <a:ahLst/>
              <a:cxnLst/>
              <a:rect r="r" b="b" t="t" l="l"/>
              <a:pathLst>
                <a:path h="13011277" w="12452986">
                  <a:moveTo>
                    <a:pt x="2413" y="6337681"/>
                  </a:moveTo>
                  <a:cubicBezTo>
                    <a:pt x="3048" y="6312281"/>
                    <a:pt x="3937" y="6286881"/>
                    <a:pt x="4953" y="6261481"/>
                  </a:cubicBezTo>
                  <a:lnTo>
                    <a:pt x="30353" y="6262497"/>
                  </a:lnTo>
                  <a:cubicBezTo>
                    <a:pt x="29337" y="6287770"/>
                    <a:pt x="28575" y="6313043"/>
                    <a:pt x="27813" y="6338443"/>
                  </a:cubicBezTo>
                  <a:close/>
                  <a:moveTo>
                    <a:pt x="34925" y="6160770"/>
                  </a:moveTo>
                  <a:cubicBezTo>
                    <a:pt x="36322" y="6135243"/>
                    <a:pt x="37846" y="6109716"/>
                    <a:pt x="39497" y="6084316"/>
                  </a:cubicBezTo>
                  <a:lnTo>
                    <a:pt x="64897" y="6085967"/>
                  </a:lnTo>
                  <a:cubicBezTo>
                    <a:pt x="63246" y="6111367"/>
                    <a:pt x="61722" y="6136767"/>
                    <a:pt x="60325" y="6162167"/>
                  </a:cubicBezTo>
                  <a:close/>
                  <a:moveTo>
                    <a:pt x="72390" y="5984113"/>
                  </a:moveTo>
                  <a:cubicBezTo>
                    <a:pt x="74422" y="5958713"/>
                    <a:pt x="76708" y="5933440"/>
                    <a:pt x="78994" y="5908167"/>
                  </a:cubicBezTo>
                  <a:lnTo>
                    <a:pt x="104267" y="5910453"/>
                  </a:lnTo>
                  <a:cubicBezTo>
                    <a:pt x="101981" y="5935599"/>
                    <a:pt x="99695" y="5960872"/>
                    <a:pt x="97663" y="5986018"/>
                  </a:cubicBezTo>
                  <a:close/>
                  <a:moveTo>
                    <a:pt x="114427" y="5808853"/>
                  </a:moveTo>
                  <a:cubicBezTo>
                    <a:pt x="117221" y="5783453"/>
                    <a:pt x="120142" y="5758180"/>
                    <a:pt x="123190" y="5732780"/>
                  </a:cubicBezTo>
                  <a:lnTo>
                    <a:pt x="148463" y="5735828"/>
                  </a:lnTo>
                  <a:cubicBezTo>
                    <a:pt x="145415" y="5760974"/>
                    <a:pt x="142494" y="5786247"/>
                    <a:pt x="139827" y="5811520"/>
                  </a:cubicBezTo>
                  <a:close/>
                  <a:moveTo>
                    <a:pt x="161544" y="5634609"/>
                  </a:moveTo>
                  <a:cubicBezTo>
                    <a:pt x="164973" y="5609463"/>
                    <a:pt x="168529" y="5584317"/>
                    <a:pt x="172212" y="5559171"/>
                  </a:cubicBezTo>
                  <a:lnTo>
                    <a:pt x="197358" y="5562854"/>
                  </a:lnTo>
                  <a:cubicBezTo>
                    <a:pt x="193675" y="5587873"/>
                    <a:pt x="190119" y="5612892"/>
                    <a:pt x="186690" y="5637911"/>
                  </a:cubicBezTo>
                  <a:close/>
                  <a:moveTo>
                    <a:pt x="213106" y="5461889"/>
                  </a:moveTo>
                  <a:cubicBezTo>
                    <a:pt x="217297" y="5436743"/>
                    <a:pt x="221488" y="5411597"/>
                    <a:pt x="225933" y="5386578"/>
                  </a:cubicBezTo>
                  <a:lnTo>
                    <a:pt x="250952" y="5391023"/>
                  </a:lnTo>
                  <a:cubicBezTo>
                    <a:pt x="246507" y="5416042"/>
                    <a:pt x="242316" y="5441061"/>
                    <a:pt x="238125" y="5466080"/>
                  </a:cubicBezTo>
                  <a:close/>
                  <a:moveTo>
                    <a:pt x="269367" y="5290693"/>
                  </a:moveTo>
                  <a:cubicBezTo>
                    <a:pt x="274193" y="5265801"/>
                    <a:pt x="279146" y="5240909"/>
                    <a:pt x="284226" y="5216017"/>
                  </a:cubicBezTo>
                  <a:lnTo>
                    <a:pt x="309118" y="5221097"/>
                  </a:lnTo>
                  <a:cubicBezTo>
                    <a:pt x="304038" y="5245862"/>
                    <a:pt x="299085" y="5270627"/>
                    <a:pt x="294386" y="5295519"/>
                  </a:cubicBezTo>
                  <a:close/>
                  <a:moveTo>
                    <a:pt x="330454" y="5121021"/>
                  </a:moveTo>
                  <a:cubicBezTo>
                    <a:pt x="335915" y="5096129"/>
                    <a:pt x="341630" y="5071364"/>
                    <a:pt x="347345" y="5046599"/>
                  </a:cubicBezTo>
                  <a:lnTo>
                    <a:pt x="372110" y="5052441"/>
                  </a:lnTo>
                  <a:cubicBezTo>
                    <a:pt x="366395" y="5077079"/>
                    <a:pt x="360680" y="5101844"/>
                    <a:pt x="355219" y="5126609"/>
                  </a:cubicBezTo>
                  <a:close/>
                  <a:moveTo>
                    <a:pt x="396113" y="4953381"/>
                  </a:moveTo>
                  <a:cubicBezTo>
                    <a:pt x="402336" y="4928743"/>
                    <a:pt x="408559" y="4904105"/>
                    <a:pt x="415036" y="4879467"/>
                  </a:cubicBezTo>
                  <a:lnTo>
                    <a:pt x="439547" y="4885944"/>
                  </a:lnTo>
                  <a:cubicBezTo>
                    <a:pt x="433070" y="4910455"/>
                    <a:pt x="426847" y="4934966"/>
                    <a:pt x="420624" y="4959604"/>
                  </a:cubicBezTo>
                  <a:close/>
                  <a:moveTo>
                    <a:pt x="466344" y="4787265"/>
                  </a:moveTo>
                  <a:cubicBezTo>
                    <a:pt x="473202" y="4762754"/>
                    <a:pt x="480187" y="4738243"/>
                    <a:pt x="487299" y="4713859"/>
                  </a:cubicBezTo>
                  <a:lnTo>
                    <a:pt x="511683" y="4720971"/>
                  </a:lnTo>
                  <a:cubicBezTo>
                    <a:pt x="504571" y="4745228"/>
                    <a:pt x="497586" y="4769612"/>
                    <a:pt x="490728" y="4794123"/>
                  </a:cubicBezTo>
                  <a:close/>
                  <a:moveTo>
                    <a:pt x="541020" y="4623435"/>
                  </a:moveTo>
                  <a:cubicBezTo>
                    <a:pt x="548513" y="4599051"/>
                    <a:pt x="556260" y="4574794"/>
                    <a:pt x="564134" y="4550537"/>
                  </a:cubicBezTo>
                  <a:lnTo>
                    <a:pt x="588264" y="4558284"/>
                  </a:lnTo>
                  <a:cubicBezTo>
                    <a:pt x="580517" y="4582414"/>
                    <a:pt x="572770" y="4606671"/>
                    <a:pt x="565277" y="4630928"/>
                  </a:cubicBezTo>
                  <a:close/>
                  <a:moveTo>
                    <a:pt x="620395" y="4461383"/>
                  </a:moveTo>
                  <a:cubicBezTo>
                    <a:pt x="628650" y="4437253"/>
                    <a:pt x="636905" y="4413250"/>
                    <a:pt x="645414" y="4389247"/>
                  </a:cubicBezTo>
                  <a:lnTo>
                    <a:pt x="669417" y="4397756"/>
                  </a:lnTo>
                  <a:cubicBezTo>
                    <a:pt x="661035" y="4421632"/>
                    <a:pt x="652653" y="4445508"/>
                    <a:pt x="644525" y="4469511"/>
                  </a:cubicBezTo>
                  <a:close/>
                  <a:moveTo>
                    <a:pt x="704215" y="4301744"/>
                  </a:moveTo>
                  <a:cubicBezTo>
                    <a:pt x="713105" y="4277868"/>
                    <a:pt x="722122" y="4253992"/>
                    <a:pt x="731266" y="4230243"/>
                  </a:cubicBezTo>
                  <a:lnTo>
                    <a:pt x="755015" y="4239387"/>
                  </a:lnTo>
                  <a:cubicBezTo>
                    <a:pt x="745871" y="4263009"/>
                    <a:pt x="736981" y="4286758"/>
                    <a:pt x="728091" y="4310634"/>
                  </a:cubicBezTo>
                  <a:close/>
                  <a:moveTo>
                    <a:pt x="792480" y="4144391"/>
                  </a:moveTo>
                  <a:cubicBezTo>
                    <a:pt x="802005" y="4120769"/>
                    <a:pt x="811657" y="4097274"/>
                    <a:pt x="821436" y="4073779"/>
                  </a:cubicBezTo>
                  <a:lnTo>
                    <a:pt x="844931" y="4083558"/>
                  </a:lnTo>
                  <a:cubicBezTo>
                    <a:pt x="835152" y="4106926"/>
                    <a:pt x="825627" y="4130294"/>
                    <a:pt x="816102" y="4153789"/>
                  </a:cubicBezTo>
                  <a:close/>
                  <a:moveTo>
                    <a:pt x="884936" y="3989578"/>
                  </a:moveTo>
                  <a:cubicBezTo>
                    <a:pt x="895096" y="3966210"/>
                    <a:pt x="905383" y="3942969"/>
                    <a:pt x="915797" y="3919728"/>
                  </a:cubicBezTo>
                  <a:lnTo>
                    <a:pt x="938911" y="3930142"/>
                  </a:lnTo>
                  <a:cubicBezTo>
                    <a:pt x="928497" y="3953256"/>
                    <a:pt x="918210" y="3976497"/>
                    <a:pt x="908177" y="3999738"/>
                  </a:cubicBezTo>
                  <a:close/>
                  <a:moveTo>
                    <a:pt x="981456" y="3837432"/>
                  </a:moveTo>
                  <a:cubicBezTo>
                    <a:pt x="992251" y="3814445"/>
                    <a:pt x="1003173" y="3791458"/>
                    <a:pt x="1014222" y="3768598"/>
                  </a:cubicBezTo>
                  <a:lnTo>
                    <a:pt x="1037082" y="3779647"/>
                  </a:lnTo>
                  <a:cubicBezTo>
                    <a:pt x="1026033" y="3802380"/>
                    <a:pt x="1015238" y="3825240"/>
                    <a:pt x="1004443" y="3848227"/>
                  </a:cubicBezTo>
                  <a:close/>
                  <a:moveTo>
                    <a:pt x="1082167" y="3687953"/>
                  </a:moveTo>
                  <a:cubicBezTo>
                    <a:pt x="1093597" y="3665220"/>
                    <a:pt x="1105154" y="3642487"/>
                    <a:pt x="1116838" y="3619881"/>
                  </a:cubicBezTo>
                  <a:lnTo>
                    <a:pt x="1139444" y="3631565"/>
                  </a:lnTo>
                  <a:cubicBezTo>
                    <a:pt x="1127760" y="3654044"/>
                    <a:pt x="1116330" y="3676650"/>
                    <a:pt x="1104900" y="3699383"/>
                  </a:cubicBezTo>
                  <a:close/>
                  <a:moveTo>
                    <a:pt x="1186942" y="3541395"/>
                  </a:moveTo>
                  <a:cubicBezTo>
                    <a:pt x="1199007" y="3518916"/>
                    <a:pt x="1211199" y="3496564"/>
                    <a:pt x="1223518" y="3474339"/>
                  </a:cubicBezTo>
                  <a:lnTo>
                    <a:pt x="1245743" y="3486658"/>
                  </a:lnTo>
                  <a:cubicBezTo>
                    <a:pt x="1233551" y="3508883"/>
                    <a:pt x="1221359" y="3531108"/>
                    <a:pt x="1209421" y="3553460"/>
                  </a:cubicBezTo>
                  <a:close/>
                  <a:moveTo>
                    <a:pt x="1295908" y="3397631"/>
                  </a:moveTo>
                  <a:cubicBezTo>
                    <a:pt x="1308608" y="3375533"/>
                    <a:pt x="1321308" y="3353562"/>
                    <a:pt x="1334262" y="3331591"/>
                  </a:cubicBezTo>
                  <a:lnTo>
                    <a:pt x="1356106" y="3344418"/>
                  </a:lnTo>
                  <a:cubicBezTo>
                    <a:pt x="1343279" y="3366262"/>
                    <a:pt x="1330579" y="3388106"/>
                    <a:pt x="1317879" y="3410204"/>
                  </a:cubicBezTo>
                  <a:close/>
                  <a:moveTo>
                    <a:pt x="1408557" y="3256915"/>
                  </a:moveTo>
                  <a:cubicBezTo>
                    <a:pt x="1421765" y="3235198"/>
                    <a:pt x="1435227" y="3213481"/>
                    <a:pt x="1448689" y="3191891"/>
                  </a:cubicBezTo>
                  <a:lnTo>
                    <a:pt x="1470279" y="3205353"/>
                  </a:lnTo>
                  <a:cubicBezTo>
                    <a:pt x="1456817" y="3226816"/>
                    <a:pt x="1443482" y="3248406"/>
                    <a:pt x="1430274" y="3270123"/>
                  </a:cubicBezTo>
                  <a:close/>
                  <a:moveTo>
                    <a:pt x="1525143" y="3119247"/>
                  </a:moveTo>
                  <a:cubicBezTo>
                    <a:pt x="1538986" y="3097911"/>
                    <a:pt x="1552956" y="3076575"/>
                    <a:pt x="1567053" y="3055493"/>
                  </a:cubicBezTo>
                  <a:lnTo>
                    <a:pt x="1588262" y="3069590"/>
                  </a:lnTo>
                  <a:cubicBezTo>
                    <a:pt x="1574292" y="3090672"/>
                    <a:pt x="1560322" y="3111881"/>
                    <a:pt x="1546606" y="3133090"/>
                  </a:cubicBezTo>
                  <a:close/>
                  <a:moveTo>
                    <a:pt x="1645539" y="2985008"/>
                  </a:moveTo>
                  <a:cubicBezTo>
                    <a:pt x="1660017" y="2964053"/>
                    <a:pt x="1674495" y="2943098"/>
                    <a:pt x="1689227" y="2922270"/>
                  </a:cubicBezTo>
                  <a:lnTo>
                    <a:pt x="1709928" y="2936875"/>
                  </a:lnTo>
                  <a:cubicBezTo>
                    <a:pt x="1695323" y="2957576"/>
                    <a:pt x="1680845" y="2978404"/>
                    <a:pt x="1666494" y="2999359"/>
                  </a:cubicBezTo>
                  <a:close/>
                  <a:moveTo>
                    <a:pt x="1769364" y="2853944"/>
                  </a:moveTo>
                  <a:cubicBezTo>
                    <a:pt x="1784350" y="2833370"/>
                    <a:pt x="1799463" y="2812923"/>
                    <a:pt x="1814703" y="2792476"/>
                  </a:cubicBezTo>
                  <a:lnTo>
                    <a:pt x="1835023" y="2807716"/>
                  </a:lnTo>
                  <a:cubicBezTo>
                    <a:pt x="1819910" y="2828036"/>
                    <a:pt x="1804797" y="2848356"/>
                    <a:pt x="1789938" y="2868930"/>
                  </a:cubicBezTo>
                  <a:close/>
                  <a:moveTo>
                    <a:pt x="1896745" y="2726436"/>
                  </a:moveTo>
                  <a:cubicBezTo>
                    <a:pt x="1912239" y="2706243"/>
                    <a:pt x="1927987" y="2686177"/>
                    <a:pt x="1943735" y="2666238"/>
                  </a:cubicBezTo>
                  <a:lnTo>
                    <a:pt x="1963674" y="2681986"/>
                  </a:lnTo>
                  <a:cubicBezTo>
                    <a:pt x="1947926" y="2701925"/>
                    <a:pt x="1932305" y="2721864"/>
                    <a:pt x="1916938" y="2741930"/>
                  </a:cubicBezTo>
                  <a:close/>
                  <a:moveTo>
                    <a:pt x="2027555" y="2602357"/>
                  </a:moveTo>
                  <a:cubicBezTo>
                    <a:pt x="2043684" y="2582672"/>
                    <a:pt x="2059813" y="2562987"/>
                    <a:pt x="2076196" y="2543429"/>
                  </a:cubicBezTo>
                  <a:lnTo>
                    <a:pt x="2095754" y="2559685"/>
                  </a:lnTo>
                  <a:cubicBezTo>
                    <a:pt x="2079498" y="2579116"/>
                    <a:pt x="2063369" y="2598674"/>
                    <a:pt x="2047367" y="2618359"/>
                  </a:cubicBezTo>
                  <a:close/>
                  <a:moveTo>
                    <a:pt x="2161794" y="2481834"/>
                  </a:moveTo>
                  <a:cubicBezTo>
                    <a:pt x="2178431" y="2462530"/>
                    <a:pt x="2195068" y="2443353"/>
                    <a:pt x="2211959" y="2424303"/>
                  </a:cubicBezTo>
                  <a:lnTo>
                    <a:pt x="2231009" y="2441067"/>
                  </a:lnTo>
                  <a:cubicBezTo>
                    <a:pt x="2214245" y="2460117"/>
                    <a:pt x="2197608" y="2479167"/>
                    <a:pt x="2181098" y="2498344"/>
                  </a:cubicBezTo>
                  <a:close/>
                  <a:moveTo>
                    <a:pt x="2299208" y="2364994"/>
                  </a:moveTo>
                  <a:cubicBezTo>
                    <a:pt x="2316353" y="2346198"/>
                    <a:pt x="2333625" y="2327402"/>
                    <a:pt x="2350897" y="2308860"/>
                  </a:cubicBezTo>
                  <a:lnTo>
                    <a:pt x="2369439" y="2326132"/>
                  </a:lnTo>
                  <a:cubicBezTo>
                    <a:pt x="2352167" y="2344674"/>
                    <a:pt x="2335022" y="2363343"/>
                    <a:pt x="2317877" y="2382139"/>
                  </a:cubicBezTo>
                  <a:close/>
                  <a:moveTo>
                    <a:pt x="2439543" y="2251964"/>
                  </a:moveTo>
                  <a:cubicBezTo>
                    <a:pt x="2457196" y="2233676"/>
                    <a:pt x="2474976" y="2215388"/>
                    <a:pt x="2492756" y="2197227"/>
                  </a:cubicBezTo>
                  <a:lnTo>
                    <a:pt x="2510917" y="2215007"/>
                  </a:lnTo>
                  <a:cubicBezTo>
                    <a:pt x="2493137" y="2233041"/>
                    <a:pt x="2475484" y="2251202"/>
                    <a:pt x="2457958" y="2269490"/>
                  </a:cubicBezTo>
                  <a:close/>
                  <a:moveTo>
                    <a:pt x="2583180" y="2142744"/>
                  </a:moveTo>
                  <a:cubicBezTo>
                    <a:pt x="2601341" y="2124837"/>
                    <a:pt x="2619502" y="2107184"/>
                    <a:pt x="2637917" y="2089531"/>
                  </a:cubicBezTo>
                  <a:lnTo>
                    <a:pt x="2655570" y="2107819"/>
                  </a:lnTo>
                  <a:cubicBezTo>
                    <a:pt x="2637282" y="2125345"/>
                    <a:pt x="2619121" y="2143125"/>
                    <a:pt x="2601087" y="2160905"/>
                  </a:cubicBezTo>
                  <a:close/>
                  <a:moveTo>
                    <a:pt x="2729611" y="2037588"/>
                  </a:moveTo>
                  <a:cubicBezTo>
                    <a:pt x="2748153" y="2020189"/>
                    <a:pt x="2766949" y="2002917"/>
                    <a:pt x="2785745" y="1985772"/>
                  </a:cubicBezTo>
                  <a:lnTo>
                    <a:pt x="2802890" y="2004568"/>
                  </a:lnTo>
                  <a:cubicBezTo>
                    <a:pt x="2784094" y="2021713"/>
                    <a:pt x="2765552" y="2038858"/>
                    <a:pt x="2747010" y="2056130"/>
                  </a:cubicBezTo>
                  <a:close/>
                  <a:moveTo>
                    <a:pt x="2878836" y="1936369"/>
                  </a:moveTo>
                  <a:cubicBezTo>
                    <a:pt x="2897886" y="1919478"/>
                    <a:pt x="2917063" y="1902841"/>
                    <a:pt x="2936367" y="1886204"/>
                  </a:cubicBezTo>
                  <a:lnTo>
                    <a:pt x="2953004" y="1905381"/>
                  </a:lnTo>
                  <a:cubicBezTo>
                    <a:pt x="2933827" y="1921891"/>
                    <a:pt x="2914777" y="1938655"/>
                    <a:pt x="2895727" y="1955419"/>
                  </a:cubicBezTo>
                  <a:close/>
                  <a:moveTo>
                    <a:pt x="3030855" y="1839214"/>
                  </a:moveTo>
                  <a:cubicBezTo>
                    <a:pt x="3050413" y="1822831"/>
                    <a:pt x="3069971" y="1806702"/>
                    <a:pt x="3089656" y="1790573"/>
                  </a:cubicBezTo>
                  <a:lnTo>
                    <a:pt x="3105785" y="1810258"/>
                  </a:lnTo>
                  <a:cubicBezTo>
                    <a:pt x="3086100" y="1826260"/>
                    <a:pt x="3066669" y="1842389"/>
                    <a:pt x="3047111" y="1858772"/>
                  </a:cubicBezTo>
                  <a:close/>
                  <a:moveTo>
                    <a:pt x="3185287" y="1746377"/>
                  </a:moveTo>
                  <a:cubicBezTo>
                    <a:pt x="3205226" y="1730629"/>
                    <a:pt x="3225292" y="1714881"/>
                    <a:pt x="3245485" y="1699387"/>
                  </a:cubicBezTo>
                  <a:lnTo>
                    <a:pt x="3260979" y="1719453"/>
                  </a:lnTo>
                  <a:cubicBezTo>
                    <a:pt x="3240913" y="1734947"/>
                    <a:pt x="3220974" y="1750568"/>
                    <a:pt x="3201035" y="1766316"/>
                  </a:cubicBezTo>
                  <a:close/>
                  <a:moveTo>
                    <a:pt x="3342259" y="1657604"/>
                  </a:moveTo>
                  <a:cubicBezTo>
                    <a:pt x="3362579" y="1642364"/>
                    <a:pt x="3383026" y="1627251"/>
                    <a:pt x="3403600" y="1612265"/>
                  </a:cubicBezTo>
                  <a:lnTo>
                    <a:pt x="3418586" y="1632839"/>
                  </a:lnTo>
                  <a:cubicBezTo>
                    <a:pt x="3398139" y="1647825"/>
                    <a:pt x="3377692" y="1662811"/>
                    <a:pt x="3357499" y="1678051"/>
                  </a:cubicBezTo>
                  <a:close/>
                  <a:moveTo>
                    <a:pt x="3501517" y="1573403"/>
                  </a:moveTo>
                  <a:cubicBezTo>
                    <a:pt x="3522345" y="1558671"/>
                    <a:pt x="3543173" y="1544193"/>
                    <a:pt x="3564128" y="1529715"/>
                  </a:cubicBezTo>
                  <a:lnTo>
                    <a:pt x="3578479" y="1550670"/>
                  </a:lnTo>
                  <a:cubicBezTo>
                    <a:pt x="3557651" y="1565021"/>
                    <a:pt x="3536823" y="1579626"/>
                    <a:pt x="3516122" y="1594231"/>
                  </a:cubicBezTo>
                  <a:close/>
                  <a:moveTo>
                    <a:pt x="2908300" y="1089152"/>
                  </a:moveTo>
                  <a:cubicBezTo>
                    <a:pt x="2929509" y="1075055"/>
                    <a:pt x="2950718" y="1061085"/>
                    <a:pt x="2972054" y="1047242"/>
                  </a:cubicBezTo>
                  <a:lnTo>
                    <a:pt x="2985897" y="1068578"/>
                  </a:lnTo>
                  <a:cubicBezTo>
                    <a:pt x="2964688" y="1082421"/>
                    <a:pt x="2943479" y="1096264"/>
                    <a:pt x="2922397" y="1110361"/>
                  </a:cubicBezTo>
                  <a:close/>
                  <a:moveTo>
                    <a:pt x="3072003" y="1013587"/>
                  </a:moveTo>
                  <a:cubicBezTo>
                    <a:pt x="3093593" y="999998"/>
                    <a:pt x="3115183" y="986663"/>
                    <a:pt x="3136900" y="973328"/>
                  </a:cubicBezTo>
                  <a:lnTo>
                    <a:pt x="3150108" y="995045"/>
                  </a:lnTo>
                  <a:cubicBezTo>
                    <a:pt x="3128518" y="1008253"/>
                    <a:pt x="3106928" y="1021588"/>
                    <a:pt x="3085465" y="1035050"/>
                  </a:cubicBezTo>
                  <a:close/>
                  <a:moveTo>
                    <a:pt x="3237611" y="942467"/>
                  </a:moveTo>
                  <a:cubicBezTo>
                    <a:pt x="3259455" y="929513"/>
                    <a:pt x="3281553" y="916686"/>
                    <a:pt x="3303524" y="904113"/>
                  </a:cubicBezTo>
                  <a:lnTo>
                    <a:pt x="3316224" y="926084"/>
                  </a:lnTo>
                  <a:cubicBezTo>
                    <a:pt x="3294253" y="938657"/>
                    <a:pt x="3272282" y="951484"/>
                    <a:pt x="3250565" y="964311"/>
                  </a:cubicBezTo>
                  <a:close/>
                  <a:moveTo>
                    <a:pt x="3405251" y="875919"/>
                  </a:moveTo>
                  <a:cubicBezTo>
                    <a:pt x="3427476" y="863600"/>
                    <a:pt x="3449828" y="851408"/>
                    <a:pt x="3472307" y="839343"/>
                  </a:cubicBezTo>
                  <a:lnTo>
                    <a:pt x="3484372" y="861695"/>
                  </a:lnTo>
                  <a:cubicBezTo>
                    <a:pt x="3462020" y="873760"/>
                    <a:pt x="3439795" y="885825"/>
                    <a:pt x="3417570" y="898144"/>
                  </a:cubicBezTo>
                  <a:close/>
                  <a:moveTo>
                    <a:pt x="3574542" y="814070"/>
                  </a:moveTo>
                  <a:cubicBezTo>
                    <a:pt x="3597148" y="802386"/>
                    <a:pt x="3619754" y="790829"/>
                    <a:pt x="3642487" y="779272"/>
                  </a:cubicBezTo>
                  <a:lnTo>
                    <a:pt x="3653917" y="802005"/>
                  </a:lnTo>
                  <a:cubicBezTo>
                    <a:pt x="3631311" y="813435"/>
                    <a:pt x="3608705" y="824992"/>
                    <a:pt x="3586226" y="836549"/>
                  </a:cubicBezTo>
                  <a:close/>
                  <a:moveTo>
                    <a:pt x="3745611" y="756666"/>
                  </a:moveTo>
                  <a:cubicBezTo>
                    <a:pt x="3768471" y="745617"/>
                    <a:pt x="3791458" y="734695"/>
                    <a:pt x="3814445" y="723900"/>
                  </a:cubicBezTo>
                  <a:lnTo>
                    <a:pt x="3825240" y="746887"/>
                  </a:lnTo>
                  <a:cubicBezTo>
                    <a:pt x="3802253" y="757682"/>
                    <a:pt x="3779393" y="768604"/>
                    <a:pt x="3756660" y="779526"/>
                  </a:cubicBezTo>
                  <a:close/>
                  <a:moveTo>
                    <a:pt x="3917950" y="704215"/>
                  </a:moveTo>
                  <a:cubicBezTo>
                    <a:pt x="3941191" y="693801"/>
                    <a:pt x="3964432" y="683387"/>
                    <a:pt x="3987800" y="673227"/>
                  </a:cubicBezTo>
                  <a:lnTo>
                    <a:pt x="3997960" y="696468"/>
                  </a:lnTo>
                  <a:cubicBezTo>
                    <a:pt x="3974719" y="706628"/>
                    <a:pt x="3951478" y="716915"/>
                    <a:pt x="3928364" y="727329"/>
                  </a:cubicBezTo>
                  <a:close/>
                  <a:moveTo>
                    <a:pt x="4091813" y="656336"/>
                  </a:moveTo>
                  <a:cubicBezTo>
                    <a:pt x="4115308" y="646557"/>
                    <a:pt x="4138803" y="636905"/>
                    <a:pt x="4162298" y="627380"/>
                  </a:cubicBezTo>
                  <a:lnTo>
                    <a:pt x="4171823" y="650875"/>
                  </a:lnTo>
                  <a:cubicBezTo>
                    <a:pt x="4148328" y="660400"/>
                    <a:pt x="4124960" y="669925"/>
                    <a:pt x="4101592" y="679704"/>
                  </a:cubicBezTo>
                  <a:close/>
                  <a:moveTo>
                    <a:pt x="4266819" y="613283"/>
                  </a:moveTo>
                  <a:cubicBezTo>
                    <a:pt x="4290568" y="604139"/>
                    <a:pt x="4314444" y="595122"/>
                    <a:pt x="4338320" y="586232"/>
                  </a:cubicBezTo>
                  <a:lnTo>
                    <a:pt x="4347210" y="609981"/>
                  </a:lnTo>
                  <a:cubicBezTo>
                    <a:pt x="4323461" y="618871"/>
                    <a:pt x="4299712" y="627888"/>
                    <a:pt x="4275963" y="637032"/>
                  </a:cubicBezTo>
                  <a:close/>
                  <a:moveTo>
                    <a:pt x="4443095" y="575183"/>
                  </a:moveTo>
                  <a:cubicBezTo>
                    <a:pt x="4467098" y="566674"/>
                    <a:pt x="4491101" y="558292"/>
                    <a:pt x="4515104" y="550164"/>
                  </a:cubicBezTo>
                  <a:lnTo>
                    <a:pt x="4523359" y="574167"/>
                  </a:lnTo>
                  <a:cubicBezTo>
                    <a:pt x="4499356" y="582295"/>
                    <a:pt x="4475480" y="590677"/>
                    <a:pt x="4451604" y="599186"/>
                  </a:cubicBezTo>
                  <a:close/>
                  <a:moveTo>
                    <a:pt x="4620260" y="542036"/>
                  </a:moveTo>
                  <a:cubicBezTo>
                    <a:pt x="4644517" y="534162"/>
                    <a:pt x="4668774" y="526415"/>
                    <a:pt x="4693158" y="518922"/>
                  </a:cubicBezTo>
                  <a:lnTo>
                    <a:pt x="4700651" y="543179"/>
                  </a:lnTo>
                  <a:cubicBezTo>
                    <a:pt x="4676394" y="550672"/>
                    <a:pt x="4652137" y="558419"/>
                    <a:pt x="4628007" y="566166"/>
                  </a:cubicBezTo>
                  <a:close/>
                  <a:moveTo>
                    <a:pt x="4798187" y="513588"/>
                  </a:moveTo>
                  <a:cubicBezTo>
                    <a:pt x="4822571" y="506476"/>
                    <a:pt x="4847082" y="499364"/>
                    <a:pt x="4871593" y="492506"/>
                  </a:cubicBezTo>
                  <a:lnTo>
                    <a:pt x="4878451" y="517017"/>
                  </a:lnTo>
                  <a:cubicBezTo>
                    <a:pt x="4854067" y="523875"/>
                    <a:pt x="4829683" y="530860"/>
                    <a:pt x="4805426" y="537972"/>
                  </a:cubicBezTo>
                  <a:close/>
                  <a:moveTo>
                    <a:pt x="4977130" y="490093"/>
                  </a:moveTo>
                  <a:cubicBezTo>
                    <a:pt x="5001768" y="483616"/>
                    <a:pt x="5026406" y="477266"/>
                    <a:pt x="5051044" y="471043"/>
                  </a:cubicBezTo>
                  <a:lnTo>
                    <a:pt x="5057267" y="495681"/>
                  </a:lnTo>
                  <a:cubicBezTo>
                    <a:pt x="5032629" y="501904"/>
                    <a:pt x="5008118" y="508254"/>
                    <a:pt x="4983607" y="514604"/>
                  </a:cubicBezTo>
                  <a:close/>
                  <a:moveTo>
                    <a:pt x="5156327" y="471551"/>
                  </a:moveTo>
                  <a:cubicBezTo>
                    <a:pt x="5181092" y="465709"/>
                    <a:pt x="5205857" y="460121"/>
                    <a:pt x="5230749" y="454533"/>
                  </a:cubicBezTo>
                  <a:lnTo>
                    <a:pt x="5236210" y="479298"/>
                  </a:lnTo>
                  <a:cubicBezTo>
                    <a:pt x="5211445" y="484759"/>
                    <a:pt x="5186680" y="490474"/>
                    <a:pt x="5162042" y="496189"/>
                  </a:cubicBezTo>
                  <a:close/>
                  <a:moveTo>
                    <a:pt x="5336286" y="457835"/>
                  </a:moveTo>
                  <a:cubicBezTo>
                    <a:pt x="5361178" y="452755"/>
                    <a:pt x="5386070" y="447802"/>
                    <a:pt x="5410962" y="442976"/>
                  </a:cubicBezTo>
                  <a:lnTo>
                    <a:pt x="5415788" y="467868"/>
                  </a:lnTo>
                  <a:cubicBezTo>
                    <a:pt x="5390896" y="472694"/>
                    <a:pt x="5366131" y="477647"/>
                    <a:pt x="5341366" y="482727"/>
                  </a:cubicBezTo>
                  <a:close/>
                  <a:moveTo>
                    <a:pt x="5515991" y="449199"/>
                  </a:moveTo>
                  <a:cubicBezTo>
                    <a:pt x="5541010" y="444754"/>
                    <a:pt x="5566156" y="440436"/>
                    <a:pt x="5591302" y="436245"/>
                  </a:cubicBezTo>
                  <a:lnTo>
                    <a:pt x="5595493" y="461264"/>
                  </a:lnTo>
                  <a:cubicBezTo>
                    <a:pt x="5570474" y="465455"/>
                    <a:pt x="5545455" y="469646"/>
                    <a:pt x="5520436" y="474091"/>
                  </a:cubicBezTo>
                  <a:close/>
                  <a:moveTo>
                    <a:pt x="5696458" y="445389"/>
                  </a:moveTo>
                  <a:cubicBezTo>
                    <a:pt x="5721477" y="441706"/>
                    <a:pt x="5746623" y="438023"/>
                    <a:pt x="5771769" y="434594"/>
                  </a:cubicBezTo>
                  <a:lnTo>
                    <a:pt x="5775198" y="459740"/>
                  </a:lnTo>
                  <a:cubicBezTo>
                    <a:pt x="5750179" y="463169"/>
                    <a:pt x="5725160" y="466725"/>
                    <a:pt x="5700141" y="470535"/>
                  </a:cubicBezTo>
                  <a:close/>
                  <a:moveTo>
                    <a:pt x="5876417" y="446659"/>
                  </a:moveTo>
                  <a:cubicBezTo>
                    <a:pt x="5901690" y="443611"/>
                    <a:pt x="5927090" y="440690"/>
                    <a:pt x="5952363" y="437896"/>
                  </a:cubicBezTo>
                  <a:lnTo>
                    <a:pt x="5955157" y="463169"/>
                  </a:lnTo>
                  <a:cubicBezTo>
                    <a:pt x="5929884" y="465963"/>
                    <a:pt x="5904611" y="468884"/>
                    <a:pt x="5879465" y="471932"/>
                  </a:cubicBezTo>
                  <a:close/>
                  <a:moveTo>
                    <a:pt x="6056757" y="452882"/>
                  </a:moveTo>
                  <a:cubicBezTo>
                    <a:pt x="6082030" y="450469"/>
                    <a:pt x="6107303" y="448310"/>
                    <a:pt x="6132576" y="446151"/>
                  </a:cubicBezTo>
                  <a:lnTo>
                    <a:pt x="6134608" y="471424"/>
                  </a:lnTo>
                  <a:cubicBezTo>
                    <a:pt x="6109335" y="473456"/>
                    <a:pt x="6084189" y="475742"/>
                    <a:pt x="6059043" y="478028"/>
                  </a:cubicBezTo>
                  <a:close/>
                  <a:moveTo>
                    <a:pt x="6236462" y="463804"/>
                  </a:moveTo>
                  <a:cubicBezTo>
                    <a:pt x="6261862" y="462153"/>
                    <a:pt x="6287389" y="460502"/>
                    <a:pt x="6312916" y="459105"/>
                  </a:cubicBezTo>
                  <a:lnTo>
                    <a:pt x="6314313" y="484505"/>
                  </a:lnTo>
                  <a:cubicBezTo>
                    <a:pt x="6288913" y="485902"/>
                    <a:pt x="6263513" y="487426"/>
                    <a:pt x="6238113" y="489077"/>
                  </a:cubicBezTo>
                  <a:close/>
                  <a:moveTo>
                    <a:pt x="6255131" y="5080"/>
                  </a:moveTo>
                  <a:cubicBezTo>
                    <a:pt x="6280531" y="4064"/>
                    <a:pt x="6305931" y="3175"/>
                    <a:pt x="6331331" y="2540"/>
                  </a:cubicBezTo>
                  <a:lnTo>
                    <a:pt x="6332093" y="27940"/>
                  </a:lnTo>
                  <a:cubicBezTo>
                    <a:pt x="6306820" y="28702"/>
                    <a:pt x="6281420" y="29464"/>
                    <a:pt x="6256274" y="30480"/>
                  </a:cubicBezTo>
                  <a:close/>
                  <a:moveTo>
                    <a:pt x="6433185" y="508"/>
                  </a:moveTo>
                  <a:cubicBezTo>
                    <a:pt x="6458712" y="127"/>
                    <a:pt x="6484239" y="0"/>
                    <a:pt x="6509893" y="0"/>
                  </a:cubicBezTo>
                  <a:lnTo>
                    <a:pt x="6509893" y="25400"/>
                  </a:lnTo>
                  <a:cubicBezTo>
                    <a:pt x="6484366" y="25400"/>
                    <a:pt x="6458966" y="25654"/>
                    <a:pt x="6433566" y="25908"/>
                  </a:cubicBezTo>
                  <a:close/>
                  <a:moveTo>
                    <a:pt x="6612382" y="26035"/>
                  </a:moveTo>
                  <a:cubicBezTo>
                    <a:pt x="6637909" y="26416"/>
                    <a:pt x="6663309" y="26924"/>
                    <a:pt x="6688836" y="27559"/>
                  </a:cubicBezTo>
                  <a:lnTo>
                    <a:pt x="6688201" y="52959"/>
                  </a:lnTo>
                  <a:cubicBezTo>
                    <a:pt x="6662801" y="52324"/>
                    <a:pt x="6637528" y="51816"/>
                    <a:pt x="6612128" y="51435"/>
                  </a:cubicBezTo>
                  <a:close/>
                  <a:moveTo>
                    <a:pt x="6790055" y="56388"/>
                  </a:moveTo>
                  <a:cubicBezTo>
                    <a:pt x="6815455" y="57404"/>
                    <a:pt x="6840855" y="58674"/>
                    <a:pt x="6866128" y="59944"/>
                  </a:cubicBezTo>
                  <a:lnTo>
                    <a:pt x="6864731" y="85344"/>
                  </a:lnTo>
                  <a:cubicBezTo>
                    <a:pt x="6839458" y="83947"/>
                    <a:pt x="6814312" y="82804"/>
                    <a:pt x="6788912" y="81788"/>
                  </a:cubicBezTo>
                  <a:close/>
                  <a:moveTo>
                    <a:pt x="6966839" y="91567"/>
                  </a:moveTo>
                  <a:cubicBezTo>
                    <a:pt x="6992239" y="93345"/>
                    <a:pt x="7017639" y="95250"/>
                    <a:pt x="7043039" y="97282"/>
                  </a:cubicBezTo>
                  <a:lnTo>
                    <a:pt x="7041007" y="122555"/>
                  </a:lnTo>
                  <a:cubicBezTo>
                    <a:pt x="7015734" y="120523"/>
                    <a:pt x="6990461" y="118618"/>
                    <a:pt x="6965188" y="116967"/>
                  </a:cubicBezTo>
                  <a:close/>
                  <a:moveTo>
                    <a:pt x="7142480" y="131572"/>
                  </a:moveTo>
                  <a:cubicBezTo>
                    <a:pt x="7167880" y="133985"/>
                    <a:pt x="7193153" y="136525"/>
                    <a:pt x="7218426" y="139319"/>
                  </a:cubicBezTo>
                  <a:lnTo>
                    <a:pt x="7215759" y="164592"/>
                  </a:lnTo>
                  <a:cubicBezTo>
                    <a:pt x="7190613" y="161925"/>
                    <a:pt x="7165340" y="159258"/>
                    <a:pt x="7140067" y="156845"/>
                  </a:cubicBezTo>
                  <a:close/>
                  <a:moveTo>
                    <a:pt x="7317359" y="176276"/>
                  </a:moveTo>
                  <a:cubicBezTo>
                    <a:pt x="7342632" y="179451"/>
                    <a:pt x="7367905" y="182626"/>
                    <a:pt x="7393051" y="186055"/>
                  </a:cubicBezTo>
                  <a:lnTo>
                    <a:pt x="7389622" y="211201"/>
                  </a:lnTo>
                  <a:cubicBezTo>
                    <a:pt x="7364476" y="207772"/>
                    <a:pt x="7339457" y="204597"/>
                    <a:pt x="7314184" y="201422"/>
                  </a:cubicBezTo>
                  <a:close/>
                  <a:moveTo>
                    <a:pt x="7490333" y="225552"/>
                  </a:moveTo>
                  <a:cubicBezTo>
                    <a:pt x="7515606" y="229362"/>
                    <a:pt x="7540752" y="233299"/>
                    <a:pt x="7565898" y="237490"/>
                  </a:cubicBezTo>
                  <a:lnTo>
                    <a:pt x="7561834" y="262509"/>
                  </a:lnTo>
                  <a:cubicBezTo>
                    <a:pt x="7536815" y="258445"/>
                    <a:pt x="7511669" y="254508"/>
                    <a:pt x="7486523" y="250698"/>
                  </a:cubicBezTo>
                  <a:close/>
                  <a:moveTo>
                    <a:pt x="7662545" y="279781"/>
                  </a:moveTo>
                  <a:cubicBezTo>
                    <a:pt x="7687564" y="284226"/>
                    <a:pt x="7712583" y="288925"/>
                    <a:pt x="7737475" y="293751"/>
                  </a:cubicBezTo>
                  <a:lnTo>
                    <a:pt x="7732649" y="318643"/>
                  </a:lnTo>
                  <a:cubicBezTo>
                    <a:pt x="7707757" y="313944"/>
                    <a:pt x="7682865" y="309245"/>
                    <a:pt x="7657973" y="304800"/>
                  </a:cubicBezTo>
                  <a:close/>
                  <a:moveTo>
                    <a:pt x="7832598" y="338582"/>
                  </a:moveTo>
                  <a:cubicBezTo>
                    <a:pt x="7857617" y="343789"/>
                    <a:pt x="7882509" y="349123"/>
                    <a:pt x="7907401" y="354584"/>
                  </a:cubicBezTo>
                  <a:lnTo>
                    <a:pt x="7901940" y="379349"/>
                  </a:lnTo>
                  <a:cubicBezTo>
                    <a:pt x="7877175" y="373888"/>
                    <a:pt x="7852283" y="368554"/>
                    <a:pt x="7827391" y="363347"/>
                  </a:cubicBezTo>
                  <a:close/>
                  <a:moveTo>
                    <a:pt x="8001508" y="402082"/>
                  </a:moveTo>
                  <a:cubicBezTo>
                    <a:pt x="8026273" y="407924"/>
                    <a:pt x="8050911" y="413893"/>
                    <a:pt x="8075549" y="420116"/>
                  </a:cubicBezTo>
                  <a:lnTo>
                    <a:pt x="8069453" y="444754"/>
                  </a:lnTo>
                  <a:cubicBezTo>
                    <a:pt x="8044942" y="438658"/>
                    <a:pt x="8020303" y="432689"/>
                    <a:pt x="7995666" y="426847"/>
                  </a:cubicBezTo>
                  <a:close/>
                  <a:moveTo>
                    <a:pt x="8168259" y="470281"/>
                  </a:moveTo>
                  <a:cubicBezTo>
                    <a:pt x="8192897" y="476885"/>
                    <a:pt x="8217535" y="483489"/>
                    <a:pt x="8242046" y="490347"/>
                  </a:cubicBezTo>
                  <a:lnTo>
                    <a:pt x="8235188" y="514858"/>
                  </a:lnTo>
                  <a:cubicBezTo>
                    <a:pt x="8210803" y="508000"/>
                    <a:pt x="8186293" y="501396"/>
                    <a:pt x="8161655" y="494792"/>
                  </a:cubicBezTo>
                  <a:close/>
                  <a:moveTo>
                    <a:pt x="8333232" y="542925"/>
                  </a:moveTo>
                  <a:cubicBezTo>
                    <a:pt x="8357616" y="550164"/>
                    <a:pt x="8381873" y="557530"/>
                    <a:pt x="8406130" y="565023"/>
                  </a:cubicBezTo>
                  <a:lnTo>
                    <a:pt x="8398637" y="589280"/>
                  </a:lnTo>
                  <a:cubicBezTo>
                    <a:pt x="8374507" y="581787"/>
                    <a:pt x="8350250" y="574548"/>
                    <a:pt x="8325993" y="567309"/>
                  </a:cubicBezTo>
                  <a:close/>
                  <a:moveTo>
                    <a:pt x="8496046" y="620141"/>
                  </a:moveTo>
                  <a:cubicBezTo>
                    <a:pt x="8520303" y="628015"/>
                    <a:pt x="8544433" y="636016"/>
                    <a:pt x="8568563" y="644271"/>
                  </a:cubicBezTo>
                  <a:lnTo>
                    <a:pt x="8560435" y="668274"/>
                  </a:lnTo>
                  <a:cubicBezTo>
                    <a:pt x="8536432" y="660146"/>
                    <a:pt x="8512302" y="652145"/>
                    <a:pt x="8488172" y="644271"/>
                  </a:cubicBezTo>
                  <a:close/>
                  <a:moveTo>
                    <a:pt x="8656701" y="701802"/>
                  </a:moveTo>
                  <a:cubicBezTo>
                    <a:pt x="8680703" y="710311"/>
                    <a:pt x="8704580" y="719074"/>
                    <a:pt x="8728456" y="727837"/>
                  </a:cubicBezTo>
                  <a:lnTo>
                    <a:pt x="8719693" y="751713"/>
                  </a:lnTo>
                  <a:cubicBezTo>
                    <a:pt x="8695944" y="742950"/>
                    <a:pt x="8672195" y="734314"/>
                    <a:pt x="8648319" y="725805"/>
                  </a:cubicBezTo>
                  <a:close/>
                  <a:moveTo>
                    <a:pt x="8815324" y="788035"/>
                  </a:moveTo>
                  <a:cubicBezTo>
                    <a:pt x="8839073" y="797306"/>
                    <a:pt x="8862695" y="806577"/>
                    <a:pt x="8886317" y="816102"/>
                  </a:cubicBezTo>
                  <a:lnTo>
                    <a:pt x="8876792" y="839724"/>
                  </a:lnTo>
                  <a:cubicBezTo>
                    <a:pt x="8853297" y="830326"/>
                    <a:pt x="8829675" y="820928"/>
                    <a:pt x="8806053" y="811784"/>
                  </a:cubicBezTo>
                  <a:close/>
                  <a:moveTo>
                    <a:pt x="8971153" y="878459"/>
                  </a:moveTo>
                  <a:cubicBezTo>
                    <a:pt x="8994648" y="888365"/>
                    <a:pt x="9018016" y="898398"/>
                    <a:pt x="9041384" y="908431"/>
                  </a:cubicBezTo>
                  <a:lnTo>
                    <a:pt x="9031224" y="931672"/>
                  </a:lnTo>
                  <a:cubicBezTo>
                    <a:pt x="9007983" y="921512"/>
                    <a:pt x="8984615" y="911606"/>
                    <a:pt x="8961247" y="901827"/>
                  </a:cubicBezTo>
                  <a:close/>
                  <a:moveTo>
                    <a:pt x="9124569" y="973074"/>
                  </a:moveTo>
                  <a:cubicBezTo>
                    <a:pt x="9147810" y="983615"/>
                    <a:pt x="9170797" y="994156"/>
                    <a:pt x="9193911" y="1004951"/>
                  </a:cubicBezTo>
                  <a:lnTo>
                    <a:pt x="9183116" y="1027938"/>
                  </a:lnTo>
                  <a:cubicBezTo>
                    <a:pt x="9160128" y="1017270"/>
                    <a:pt x="9137142" y="1006602"/>
                    <a:pt x="9114028" y="996188"/>
                  </a:cubicBezTo>
                  <a:close/>
                  <a:moveTo>
                    <a:pt x="9275191" y="1071880"/>
                  </a:moveTo>
                  <a:cubicBezTo>
                    <a:pt x="9298051" y="1083056"/>
                    <a:pt x="9320911" y="1094359"/>
                    <a:pt x="9343771" y="1105662"/>
                  </a:cubicBezTo>
                  <a:lnTo>
                    <a:pt x="9332341" y="1128395"/>
                  </a:lnTo>
                  <a:cubicBezTo>
                    <a:pt x="9309608" y="1117092"/>
                    <a:pt x="9286875" y="1105789"/>
                    <a:pt x="9264142" y="1094740"/>
                  </a:cubicBezTo>
                  <a:close/>
                  <a:moveTo>
                    <a:pt x="9423273" y="1174877"/>
                  </a:moveTo>
                  <a:cubicBezTo>
                    <a:pt x="9445878" y="1186688"/>
                    <a:pt x="9468358" y="1198499"/>
                    <a:pt x="9490710" y="1210564"/>
                  </a:cubicBezTo>
                  <a:lnTo>
                    <a:pt x="9478772" y="1232916"/>
                  </a:lnTo>
                  <a:cubicBezTo>
                    <a:pt x="9456420" y="1220978"/>
                    <a:pt x="9434068" y="1209167"/>
                    <a:pt x="9411589" y="1197483"/>
                  </a:cubicBezTo>
                  <a:close/>
                  <a:moveTo>
                    <a:pt x="9568434" y="1281938"/>
                  </a:moveTo>
                  <a:cubicBezTo>
                    <a:pt x="9590659" y="1294257"/>
                    <a:pt x="9612884" y="1306830"/>
                    <a:pt x="9634982" y="1319403"/>
                  </a:cubicBezTo>
                  <a:lnTo>
                    <a:pt x="9622409" y="1341501"/>
                  </a:lnTo>
                  <a:cubicBezTo>
                    <a:pt x="9600438" y="1328928"/>
                    <a:pt x="9578340" y="1316482"/>
                    <a:pt x="9556115" y="1304163"/>
                  </a:cubicBezTo>
                  <a:close/>
                  <a:moveTo>
                    <a:pt x="9710547" y="1392936"/>
                  </a:moveTo>
                  <a:cubicBezTo>
                    <a:pt x="9732391" y="1405890"/>
                    <a:pt x="9754235" y="1418971"/>
                    <a:pt x="9775952" y="1432179"/>
                  </a:cubicBezTo>
                  <a:lnTo>
                    <a:pt x="9762744" y="1453896"/>
                  </a:lnTo>
                  <a:cubicBezTo>
                    <a:pt x="9741153" y="1440688"/>
                    <a:pt x="9719437" y="1427734"/>
                    <a:pt x="9697593" y="1414780"/>
                  </a:cubicBezTo>
                  <a:close/>
                  <a:moveTo>
                    <a:pt x="9849612" y="1507744"/>
                  </a:moveTo>
                  <a:cubicBezTo>
                    <a:pt x="9871202" y="1521333"/>
                    <a:pt x="9892665" y="1535049"/>
                    <a:pt x="9914001" y="1548765"/>
                  </a:cubicBezTo>
                  <a:lnTo>
                    <a:pt x="9900158" y="1570101"/>
                  </a:lnTo>
                  <a:cubicBezTo>
                    <a:pt x="9878822" y="1556385"/>
                    <a:pt x="9857486" y="1542669"/>
                    <a:pt x="9836023" y="1529207"/>
                  </a:cubicBezTo>
                  <a:close/>
                  <a:moveTo>
                    <a:pt x="9985375" y="1626235"/>
                  </a:moveTo>
                  <a:cubicBezTo>
                    <a:pt x="10006584" y="1640332"/>
                    <a:pt x="10027666" y="1654683"/>
                    <a:pt x="10048621" y="1669034"/>
                  </a:cubicBezTo>
                  <a:lnTo>
                    <a:pt x="10034270" y="1689989"/>
                  </a:lnTo>
                  <a:cubicBezTo>
                    <a:pt x="10013315" y="1675638"/>
                    <a:pt x="9992360" y="1661414"/>
                    <a:pt x="9971278" y="1647317"/>
                  </a:cubicBezTo>
                  <a:close/>
                  <a:moveTo>
                    <a:pt x="10117963" y="1748409"/>
                  </a:moveTo>
                  <a:cubicBezTo>
                    <a:pt x="10138664" y="1763141"/>
                    <a:pt x="10159365" y="1778000"/>
                    <a:pt x="10179939" y="1792986"/>
                  </a:cubicBezTo>
                  <a:lnTo>
                    <a:pt x="10164953" y="1813560"/>
                  </a:lnTo>
                  <a:cubicBezTo>
                    <a:pt x="10144506" y="1798701"/>
                    <a:pt x="10123805" y="1783842"/>
                    <a:pt x="10103231" y="1769237"/>
                  </a:cubicBezTo>
                  <a:close/>
                  <a:moveTo>
                    <a:pt x="10247122" y="1874266"/>
                  </a:moveTo>
                  <a:cubicBezTo>
                    <a:pt x="10267442" y="1889506"/>
                    <a:pt x="10287762" y="1905000"/>
                    <a:pt x="10307955" y="1920494"/>
                  </a:cubicBezTo>
                  <a:lnTo>
                    <a:pt x="10292461" y="1940687"/>
                  </a:lnTo>
                  <a:cubicBezTo>
                    <a:pt x="10272395" y="1925193"/>
                    <a:pt x="10252202" y="1909826"/>
                    <a:pt x="10231882" y="1894586"/>
                  </a:cubicBezTo>
                  <a:close/>
                  <a:moveTo>
                    <a:pt x="10372852" y="2003552"/>
                  </a:moveTo>
                  <a:cubicBezTo>
                    <a:pt x="10392791" y="2019427"/>
                    <a:pt x="10412603" y="2035302"/>
                    <a:pt x="10432288" y="2051431"/>
                  </a:cubicBezTo>
                  <a:lnTo>
                    <a:pt x="10416286" y="2071116"/>
                  </a:lnTo>
                  <a:cubicBezTo>
                    <a:pt x="10396601" y="2055114"/>
                    <a:pt x="10376916" y="2039239"/>
                    <a:pt x="10356977" y="2023491"/>
                  </a:cubicBezTo>
                  <a:close/>
                  <a:moveTo>
                    <a:pt x="10494899" y="2136140"/>
                  </a:moveTo>
                  <a:cubicBezTo>
                    <a:pt x="10514330" y="2152523"/>
                    <a:pt x="10533761" y="2169033"/>
                    <a:pt x="10553065" y="2185543"/>
                  </a:cubicBezTo>
                  <a:lnTo>
                    <a:pt x="10536555" y="2204847"/>
                  </a:lnTo>
                  <a:cubicBezTo>
                    <a:pt x="10517378" y="2188337"/>
                    <a:pt x="10498074" y="2171954"/>
                    <a:pt x="10478643" y="2155571"/>
                  </a:cubicBezTo>
                  <a:close/>
                  <a:moveTo>
                    <a:pt x="10613517" y="2272030"/>
                  </a:moveTo>
                  <a:cubicBezTo>
                    <a:pt x="10632567" y="2288921"/>
                    <a:pt x="10651490" y="2305939"/>
                    <a:pt x="10670286" y="2322957"/>
                  </a:cubicBezTo>
                  <a:lnTo>
                    <a:pt x="10653268" y="2341753"/>
                  </a:lnTo>
                  <a:cubicBezTo>
                    <a:pt x="10634472" y="2324735"/>
                    <a:pt x="10615676" y="2307844"/>
                    <a:pt x="10596626" y="2290953"/>
                  </a:cubicBezTo>
                  <a:close/>
                  <a:moveTo>
                    <a:pt x="10728198" y="2410968"/>
                  </a:moveTo>
                  <a:cubicBezTo>
                    <a:pt x="10746740" y="2428367"/>
                    <a:pt x="10765282" y="2445893"/>
                    <a:pt x="10783570" y="2463546"/>
                  </a:cubicBezTo>
                  <a:lnTo>
                    <a:pt x="10766044" y="2481834"/>
                  </a:lnTo>
                  <a:cubicBezTo>
                    <a:pt x="10747756" y="2464308"/>
                    <a:pt x="10729341" y="2446782"/>
                    <a:pt x="10710799" y="2429510"/>
                  </a:cubicBezTo>
                  <a:close/>
                  <a:moveTo>
                    <a:pt x="10839069" y="2553081"/>
                  </a:moveTo>
                  <a:cubicBezTo>
                    <a:pt x="10857103" y="2570988"/>
                    <a:pt x="10875137" y="2589022"/>
                    <a:pt x="10893044" y="2607056"/>
                  </a:cubicBezTo>
                  <a:lnTo>
                    <a:pt x="11134979" y="1955800"/>
                  </a:lnTo>
                  <a:cubicBezTo>
                    <a:pt x="11117199" y="1937766"/>
                    <a:pt x="11099292" y="1919859"/>
                    <a:pt x="11081258" y="1901952"/>
                  </a:cubicBezTo>
                  <a:close/>
                  <a:moveTo>
                    <a:pt x="11206226" y="2028952"/>
                  </a:moveTo>
                  <a:cubicBezTo>
                    <a:pt x="11223879" y="2047367"/>
                    <a:pt x="11241278" y="2065782"/>
                    <a:pt x="11258677" y="2084451"/>
                  </a:cubicBezTo>
                  <a:lnTo>
                    <a:pt x="11240136" y="2101850"/>
                  </a:lnTo>
                  <a:cubicBezTo>
                    <a:pt x="11222863" y="2083308"/>
                    <a:pt x="11205337" y="2064893"/>
                    <a:pt x="11187811" y="2046605"/>
                  </a:cubicBezTo>
                  <a:close/>
                  <a:moveTo>
                    <a:pt x="11309224" y="2176907"/>
                  </a:moveTo>
                  <a:cubicBezTo>
                    <a:pt x="11326368" y="2195703"/>
                    <a:pt x="11343260" y="2214753"/>
                    <a:pt x="11360150" y="2233803"/>
                  </a:cubicBezTo>
                  <a:lnTo>
                    <a:pt x="11341100" y="2250694"/>
                  </a:lnTo>
                  <a:cubicBezTo>
                    <a:pt x="11324336" y="2231771"/>
                    <a:pt x="11307445" y="2212848"/>
                    <a:pt x="11290300" y="2194052"/>
                  </a:cubicBezTo>
                  <a:close/>
                  <a:moveTo>
                    <a:pt x="11408156" y="2327656"/>
                  </a:moveTo>
                  <a:cubicBezTo>
                    <a:pt x="11424793" y="2346960"/>
                    <a:pt x="11441176" y="2366391"/>
                    <a:pt x="11457560" y="2385949"/>
                  </a:cubicBezTo>
                  <a:lnTo>
                    <a:pt x="11438128" y="2402205"/>
                  </a:lnTo>
                  <a:cubicBezTo>
                    <a:pt x="11421873" y="2382774"/>
                    <a:pt x="11405489" y="2363470"/>
                    <a:pt x="11388979" y="2344166"/>
                  </a:cubicBezTo>
                  <a:close/>
                  <a:moveTo>
                    <a:pt x="11503152" y="2480945"/>
                  </a:moveTo>
                  <a:cubicBezTo>
                    <a:pt x="11519154" y="2500757"/>
                    <a:pt x="11535156" y="2520569"/>
                    <a:pt x="11550904" y="2540508"/>
                  </a:cubicBezTo>
                  <a:lnTo>
                    <a:pt x="11530965" y="2556256"/>
                  </a:lnTo>
                  <a:cubicBezTo>
                    <a:pt x="11515217" y="2536444"/>
                    <a:pt x="11499342" y="2516632"/>
                    <a:pt x="11483340" y="2496947"/>
                  </a:cubicBezTo>
                  <a:close/>
                  <a:moveTo>
                    <a:pt x="11593703" y="2636774"/>
                  </a:moveTo>
                  <a:cubicBezTo>
                    <a:pt x="11609198" y="2656967"/>
                    <a:pt x="11624564" y="2677287"/>
                    <a:pt x="11639804" y="2697607"/>
                  </a:cubicBezTo>
                  <a:lnTo>
                    <a:pt x="11619485" y="2712847"/>
                  </a:lnTo>
                  <a:cubicBezTo>
                    <a:pt x="11604244" y="2692527"/>
                    <a:pt x="11589004" y="2672334"/>
                    <a:pt x="11573511" y="2652268"/>
                  </a:cubicBezTo>
                  <a:close/>
                  <a:moveTo>
                    <a:pt x="11680063" y="2795016"/>
                  </a:moveTo>
                  <a:cubicBezTo>
                    <a:pt x="11695049" y="2815590"/>
                    <a:pt x="11709781" y="2836291"/>
                    <a:pt x="11724513" y="2857119"/>
                  </a:cubicBezTo>
                  <a:lnTo>
                    <a:pt x="11703812" y="2871851"/>
                  </a:lnTo>
                  <a:cubicBezTo>
                    <a:pt x="11689207" y="2851150"/>
                    <a:pt x="11674349" y="2830576"/>
                    <a:pt x="11659489" y="2810002"/>
                  </a:cubicBezTo>
                  <a:close/>
                  <a:moveTo>
                    <a:pt x="11762105" y="2955671"/>
                  </a:moveTo>
                  <a:cubicBezTo>
                    <a:pt x="11776456" y="2976626"/>
                    <a:pt x="11790680" y="2997708"/>
                    <a:pt x="11804904" y="3018917"/>
                  </a:cubicBezTo>
                  <a:lnTo>
                    <a:pt x="11783823" y="3033014"/>
                  </a:lnTo>
                  <a:cubicBezTo>
                    <a:pt x="11769725" y="3011932"/>
                    <a:pt x="11755501" y="2990977"/>
                    <a:pt x="11741277" y="2970022"/>
                  </a:cubicBezTo>
                  <a:close/>
                  <a:moveTo>
                    <a:pt x="11839829" y="3118358"/>
                  </a:moveTo>
                  <a:cubicBezTo>
                    <a:pt x="11853673" y="3139694"/>
                    <a:pt x="11867261" y="3161157"/>
                    <a:pt x="11880850" y="3182747"/>
                  </a:cubicBezTo>
                  <a:lnTo>
                    <a:pt x="11859387" y="3196209"/>
                  </a:lnTo>
                  <a:cubicBezTo>
                    <a:pt x="11845925" y="3174746"/>
                    <a:pt x="11832210" y="3153410"/>
                    <a:pt x="11818493" y="3132074"/>
                  </a:cubicBezTo>
                  <a:close/>
                  <a:moveTo>
                    <a:pt x="11913108" y="3283077"/>
                  </a:moveTo>
                  <a:cubicBezTo>
                    <a:pt x="11926316" y="3304794"/>
                    <a:pt x="11939398" y="3326638"/>
                    <a:pt x="11952351" y="3348482"/>
                  </a:cubicBezTo>
                  <a:lnTo>
                    <a:pt x="11930507" y="3361436"/>
                  </a:lnTo>
                  <a:cubicBezTo>
                    <a:pt x="11917553" y="3339592"/>
                    <a:pt x="11904599" y="3317875"/>
                    <a:pt x="11891518" y="3296285"/>
                  </a:cubicBezTo>
                  <a:close/>
                  <a:moveTo>
                    <a:pt x="11981815" y="3449701"/>
                  </a:moveTo>
                  <a:cubicBezTo>
                    <a:pt x="11994388" y="3471799"/>
                    <a:pt x="12006961" y="3494024"/>
                    <a:pt x="12019280" y="3516249"/>
                  </a:cubicBezTo>
                  <a:lnTo>
                    <a:pt x="11997055" y="3528568"/>
                  </a:lnTo>
                  <a:cubicBezTo>
                    <a:pt x="11984736" y="3506343"/>
                    <a:pt x="11972290" y="3484245"/>
                    <a:pt x="11959717" y="3462274"/>
                  </a:cubicBezTo>
                  <a:close/>
                  <a:moveTo>
                    <a:pt x="12045824" y="3618230"/>
                  </a:moveTo>
                  <a:cubicBezTo>
                    <a:pt x="12057761" y="3640709"/>
                    <a:pt x="12069699" y="3663188"/>
                    <a:pt x="12081383" y="3685667"/>
                  </a:cubicBezTo>
                  <a:lnTo>
                    <a:pt x="12058904" y="3697351"/>
                  </a:lnTo>
                  <a:cubicBezTo>
                    <a:pt x="12047220" y="3674872"/>
                    <a:pt x="12035410" y="3652393"/>
                    <a:pt x="12023472" y="3630168"/>
                  </a:cubicBezTo>
                  <a:close/>
                  <a:moveTo>
                    <a:pt x="12105260" y="3788410"/>
                  </a:moveTo>
                  <a:cubicBezTo>
                    <a:pt x="12116689" y="3811143"/>
                    <a:pt x="12127865" y="3834003"/>
                    <a:pt x="12139041" y="3856990"/>
                  </a:cubicBezTo>
                  <a:lnTo>
                    <a:pt x="12116181" y="3868039"/>
                  </a:lnTo>
                  <a:cubicBezTo>
                    <a:pt x="12105132" y="3845179"/>
                    <a:pt x="12093829" y="3822446"/>
                    <a:pt x="12082526" y="3799713"/>
                  </a:cubicBezTo>
                  <a:close/>
                  <a:moveTo>
                    <a:pt x="12159997" y="3960114"/>
                  </a:moveTo>
                  <a:cubicBezTo>
                    <a:pt x="12170791" y="3983101"/>
                    <a:pt x="12181332" y="4006342"/>
                    <a:pt x="12191874" y="4029456"/>
                  </a:cubicBezTo>
                  <a:lnTo>
                    <a:pt x="12168760" y="4039870"/>
                  </a:lnTo>
                  <a:cubicBezTo>
                    <a:pt x="12158345" y="4016756"/>
                    <a:pt x="12147804" y="3993769"/>
                    <a:pt x="12137010" y="3970782"/>
                  </a:cubicBezTo>
                  <a:close/>
                  <a:moveTo>
                    <a:pt x="12210035" y="4133342"/>
                  </a:moveTo>
                  <a:cubicBezTo>
                    <a:pt x="12220194" y="4156710"/>
                    <a:pt x="12230100" y="4180078"/>
                    <a:pt x="12240006" y="4203573"/>
                  </a:cubicBezTo>
                  <a:lnTo>
                    <a:pt x="12216638" y="4213352"/>
                  </a:lnTo>
                  <a:cubicBezTo>
                    <a:pt x="12206860" y="4189984"/>
                    <a:pt x="12196953" y="4166616"/>
                    <a:pt x="12186793" y="4143375"/>
                  </a:cubicBezTo>
                  <a:close/>
                  <a:moveTo>
                    <a:pt x="12255247" y="4307713"/>
                  </a:moveTo>
                  <a:cubicBezTo>
                    <a:pt x="12264644" y="4331335"/>
                    <a:pt x="12274042" y="4354957"/>
                    <a:pt x="12283186" y="4378706"/>
                  </a:cubicBezTo>
                  <a:lnTo>
                    <a:pt x="12259437" y="4387850"/>
                  </a:lnTo>
                  <a:cubicBezTo>
                    <a:pt x="12250293" y="4364228"/>
                    <a:pt x="12241023" y="4340606"/>
                    <a:pt x="12231624" y="4317111"/>
                  </a:cubicBezTo>
                  <a:close/>
                  <a:moveTo>
                    <a:pt x="12295632" y="4483481"/>
                  </a:moveTo>
                  <a:cubicBezTo>
                    <a:pt x="12304395" y="4507357"/>
                    <a:pt x="12313031" y="4531233"/>
                    <a:pt x="12321667" y="4555236"/>
                  </a:cubicBezTo>
                  <a:lnTo>
                    <a:pt x="12297791" y="4563745"/>
                  </a:lnTo>
                  <a:cubicBezTo>
                    <a:pt x="12289282" y="4539869"/>
                    <a:pt x="12280647" y="4516120"/>
                    <a:pt x="12271883" y="4492371"/>
                  </a:cubicBezTo>
                  <a:close/>
                  <a:moveTo>
                    <a:pt x="12331192" y="4660138"/>
                  </a:moveTo>
                  <a:cubicBezTo>
                    <a:pt x="12339320" y="4684268"/>
                    <a:pt x="12347322" y="4708398"/>
                    <a:pt x="12355195" y="4732655"/>
                  </a:cubicBezTo>
                  <a:lnTo>
                    <a:pt x="12331065" y="4740529"/>
                  </a:lnTo>
                  <a:cubicBezTo>
                    <a:pt x="12323191" y="4716399"/>
                    <a:pt x="12315190" y="4692269"/>
                    <a:pt x="12307062" y="4668266"/>
                  </a:cubicBezTo>
                  <a:close/>
                  <a:moveTo>
                    <a:pt x="12361799" y="4837938"/>
                  </a:moveTo>
                  <a:cubicBezTo>
                    <a:pt x="12369292" y="4862195"/>
                    <a:pt x="12376531" y="4886579"/>
                    <a:pt x="12383770" y="4910963"/>
                  </a:cubicBezTo>
                  <a:lnTo>
                    <a:pt x="12359386" y="4918202"/>
                  </a:lnTo>
                  <a:cubicBezTo>
                    <a:pt x="12352274" y="4893945"/>
                    <a:pt x="12344908" y="4869688"/>
                    <a:pt x="12337542" y="4845558"/>
                  </a:cubicBezTo>
                  <a:close/>
                  <a:moveTo>
                    <a:pt x="12387580" y="5016373"/>
                  </a:moveTo>
                  <a:cubicBezTo>
                    <a:pt x="12394438" y="5040884"/>
                    <a:pt x="12401042" y="5065522"/>
                    <a:pt x="12407647" y="5090160"/>
                  </a:cubicBezTo>
                  <a:lnTo>
                    <a:pt x="12383136" y="5096637"/>
                  </a:lnTo>
                  <a:cubicBezTo>
                    <a:pt x="12376658" y="5072126"/>
                    <a:pt x="12369927" y="5047615"/>
                    <a:pt x="12363197" y="5023104"/>
                  </a:cubicBezTo>
                  <a:close/>
                  <a:moveTo>
                    <a:pt x="12408536" y="5195443"/>
                  </a:moveTo>
                  <a:cubicBezTo>
                    <a:pt x="12414631" y="5220081"/>
                    <a:pt x="12420600" y="5244846"/>
                    <a:pt x="12426442" y="5269484"/>
                  </a:cubicBezTo>
                  <a:lnTo>
                    <a:pt x="12401677" y="5275326"/>
                  </a:lnTo>
                  <a:cubicBezTo>
                    <a:pt x="12395836" y="5250688"/>
                    <a:pt x="12389866" y="5226050"/>
                    <a:pt x="12383770" y="5201539"/>
                  </a:cubicBezTo>
                  <a:close/>
                  <a:moveTo>
                    <a:pt x="12424283" y="5374894"/>
                  </a:moveTo>
                  <a:cubicBezTo>
                    <a:pt x="12429744" y="5399786"/>
                    <a:pt x="12435078" y="5424805"/>
                    <a:pt x="12440286" y="5449697"/>
                  </a:cubicBezTo>
                  <a:lnTo>
                    <a:pt x="12415393" y="5454904"/>
                  </a:lnTo>
                  <a:cubicBezTo>
                    <a:pt x="12410186" y="5430012"/>
                    <a:pt x="12404979" y="5405120"/>
                    <a:pt x="12399518" y="5380355"/>
                  </a:cubicBezTo>
                  <a:close/>
                  <a:moveTo>
                    <a:pt x="12435205" y="5554853"/>
                  </a:moveTo>
                  <a:cubicBezTo>
                    <a:pt x="12439904" y="5579745"/>
                    <a:pt x="12444603" y="5604764"/>
                    <a:pt x="12449049" y="5629910"/>
                  </a:cubicBezTo>
                  <a:lnTo>
                    <a:pt x="12424029" y="5634355"/>
                  </a:lnTo>
                  <a:cubicBezTo>
                    <a:pt x="12419585" y="5609336"/>
                    <a:pt x="12415012" y="5584444"/>
                    <a:pt x="12410186" y="5559679"/>
                  </a:cubicBezTo>
                  <a:close/>
                  <a:moveTo>
                    <a:pt x="12441174" y="5735193"/>
                  </a:moveTo>
                  <a:cubicBezTo>
                    <a:pt x="12445238" y="5760339"/>
                    <a:pt x="12449175" y="5785485"/>
                    <a:pt x="12452986" y="5810758"/>
                  </a:cubicBezTo>
                  <a:lnTo>
                    <a:pt x="12427839" y="5814568"/>
                  </a:lnTo>
                  <a:cubicBezTo>
                    <a:pt x="12424029" y="5789422"/>
                    <a:pt x="12420092" y="5764403"/>
                    <a:pt x="12416028" y="5739257"/>
                  </a:cubicBezTo>
                  <a:close/>
                  <a:moveTo>
                    <a:pt x="12442190" y="5915279"/>
                  </a:moveTo>
                  <a:cubicBezTo>
                    <a:pt x="12445619" y="5940425"/>
                    <a:pt x="12448794" y="5965698"/>
                    <a:pt x="12451969" y="5990971"/>
                  </a:cubicBezTo>
                  <a:lnTo>
                    <a:pt x="12426697" y="5994019"/>
                  </a:lnTo>
                  <a:cubicBezTo>
                    <a:pt x="12423649" y="5968873"/>
                    <a:pt x="12420347" y="5943727"/>
                    <a:pt x="12417044" y="5918581"/>
                  </a:cubicBezTo>
                  <a:close/>
                  <a:moveTo>
                    <a:pt x="12438380" y="6095619"/>
                  </a:moveTo>
                  <a:cubicBezTo>
                    <a:pt x="12441048" y="6120892"/>
                    <a:pt x="12443587" y="6146165"/>
                    <a:pt x="12446000" y="6171565"/>
                  </a:cubicBezTo>
                  <a:lnTo>
                    <a:pt x="12420727" y="6173978"/>
                  </a:lnTo>
                  <a:cubicBezTo>
                    <a:pt x="12418314" y="6148705"/>
                    <a:pt x="12415774" y="6123559"/>
                    <a:pt x="12413107" y="6098413"/>
                  </a:cubicBezTo>
                  <a:close/>
                  <a:moveTo>
                    <a:pt x="12429617" y="6275451"/>
                  </a:moveTo>
                  <a:cubicBezTo>
                    <a:pt x="12431649" y="6300851"/>
                    <a:pt x="12433427" y="6326251"/>
                    <a:pt x="12435205" y="6351651"/>
                  </a:cubicBezTo>
                  <a:lnTo>
                    <a:pt x="12409805" y="6353302"/>
                  </a:lnTo>
                  <a:cubicBezTo>
                    <a:pt x="12408154" y="6328029"/>
                    <a:pt x="12406249" y="6302629"/>
                    <a:pt x="12404217" y="6277356"/>
                  </a:cubicBezTo>
                  <a:close/>
                  <a:moveTo>
                    <a:pt x="12415901" y="6455537"/>
                  </a:moveTo>
                  <a:cubicBezTo>
                    <a:pt x="12417172" y="6480810"/>
                    <a:pt x="12418441" y="6506210"/>
                    <a:pt x="12419457" y="6531483"/>
                  </a:cubicBezTo>
                  <a:lnTo>
                    <a:pt x="12394057" y="6532499"/>
                  </a:lnTo>
                  <a:cubicBezTo>
                    <a:pt x="12393041" y="6507226"/>
                    <a:pt x="12391899" y="6481953"/>
                    <a:pt x="12390501" y="6456807"/>
                  </a:cubicBezTo>
                  <a:close/>
                  <a:moveTo>
                    <a:pt x="12397360" y="6634353"/>
                  </a:moveTo>
                  <a:cubicBezTo>
                    <a:pt x="12397994" y="6659753"/>
                    <a:pt x="12398502" y="6685280"/>
                    <a:pt x="12398883" y="6710807"/>
                  </a:cubicBezTo>
                  <a:lnTo>
                    <a:pt x="12373483" y="6711188"/>
                  </a:lnTo>
                  <a:cubicBezTo>
                    <a:pt x="12373102" y="6685788"/>
                    <a:pt x="12372594" y="6660388"/>
                    <a:pt x="12371960" y="6634988"/>
                  </a:cubicBezTo>
                  <a:close/>
                  <a:moveTo>
                    <a:pt x="12373991" y="6813677"/>
                  </a:moveTo>
                  <a:cubicBezTo>
                    <a:pt x="12373991" y="6839204"/>
                    <a:pt x="12373737" y="6864858"/>
                    <a:pt x="12373356" y="6890258"/>
                  </a:cubicBezTo>
                  <a:lnTo>
                    <a:pt x="12347956" y="6889877"/>
                  </a:lnTo>
                  <a:cubicBezTo>
                    <a:pt x="12348337" y="6864477"/>
                    <a:pt x="12348464" y="6838950"/>
                    <a:pt x="12348591" y="6813550"/>
                  </a:cubicBezTo>
                  <a:close/>
                  <a:moveTo>
                    <a:pt x="12345798" y="6992112"/>
                  </a:moveTo>
                  <a:cubicBezTo>
                    <a:pt x="12345036" y="7017512"/>
                    <a:pt x="12344147" y="7042912"/>
                    <a:pt x="12343130" y="7068312"/>
                  </a:cubicBezTo>
                  <a:lnTo>
                    <a:pt x="12317730" y="7067296"/>
                  </a:lnTo>
                  <a:cubicBezTo>
                    <a:pt x="12318747" y="7042023"/>
                    <a:pt x="12319636" y="7016750"/>
                    <a:pt x="12320398" y="6991477"/>
                  </a:cubicBezTo>
                  <a:close/>
                  <a:moveTo>
                    <a:pt x="12312904" y="7169150"/>
                  </a:moveTo>
                  <a:cubicBezTo>
                    <a:pt x="12311507" y="7194677"/>
                    <a:pt x="12309856" y="7220077"/>
                    <a:pt x="12308205" y="7245604"/>
                  </a:cubicBezTo>
                  <a:lnTo>
                    <a:pt x="12282805" y="7243953"/>
                  </a:lnTo>
                  <a:cubicBezTo>
                    <a:pt x="12284456" y="7218680"/>
                    <a:pt x="12286107" y="7193280"/>
                    <a:pt x="12287504" y="7167880"/>
                  </a:cubicBezTo>
                  <a:close/>
                  <a:moveTo>
                    <a:pt x="12275186" y="7345807"/>
                  </a:moveTo>
                  <a:cubicBezTo>
                    <a:pt x="12273026" y="7371080"/>
                    <a:pt x="12270867" y="7396480"/>
                    <a:pt x="12268454" y="7421626"/>
                  </a:cubicBezTo>
                  <a:lnTo>
                    <a:pt x="12243181" y="7419213"/>
                  </a:lnTo>
                  <a:cubicBezTo>
                    <a:pt x="12245594" y="7394067"/>
                    <a:pt x="12247753" y="7368921"/>
                    <a:pt x="12249912" y="7343648"/>
                  </a:cubicBezTo>
                  <a:close/>
                  <a:moveTo>
                    <a:pt x="12232767" y="7520813"/>
                  </a:moveTo>
                  <a:cubicBezTo>
                    <a:pt x="12229974" y="7546213"/>
                    <a:pt x="12227052" y="7571486"/>
                    <a:pt x="12223877" y="7596759"/>
                  </a:cubicBezTo>
                  <a:lnTo>
                    <a:pt x="12198604" y="7593711"/>
                  </a:lnTo>
                  <a:cubicBezTo>
                    <a:pt x="12201652" y="7568565"/>
                    <a:pt x="12204574" y="7543292"/>
                    <a:pt x="12207367" y="7518019"/>
                  </a:cubicBezTo>
                  <a:close/>
                  <a:moveTo>
                    <a:pt x="12185397" y="7694930"/>
                  </a:moveTo>
                  <a:cubicBezTo>
                    <a:pt x="12181967" y="7720076"/>
                    <a:pt x="12178285" y="7745222"/>
                    <a:pt x="12174474" y="7770241"/>
                  </a:cubicBezTo>
                  <a:lnTo>
                    <a:pt x="12149328" y="7766431"/>
                  </a:lnTo>
                  <a:cubicBezTo>
                    <a:pt x="12153138" y="7741412"/>
                    <a:pt x="12156694" y="7716393"/>
                    <a:pt x="12160124" y="7691374"/>
                  </a:cubicBezTo>
                  <a:close/>
                  <a:moveTo>
                    <a:pt x="12133326" y="7867396"/>
                  </a:moveTo>
                  <a:cubicBezTo>
                    <a:pt x="12129136" y="7892542"/>
                    <a:pt x="12124817" y="7917688"/>
                    <a:pt x="12120373" y="7942707"/>
                  </a:cubicBezTo>
                  <a:lnTo>
                    <a:pt x="12095353" y="7938262"/>
                  </a:lnTo>
                  <a:cubicBezTo>
                    <a:pt x="12099799" y="7913243"/>
                    <a:pt x="12104116" y="7888351"/>
                    <a:pt x="12108307" y="7863205"/>
                  </a:cubicBezTo>
                  <a:close/>
                  <a:moveTo>
                    <a:pt x="12076685" y="8038465"/>
                  </a:moveTo>
                  <a:cubicBezTo>
                    <a:pt x="12071858" y="8063357"/>
                    <a:pt x="12066778" y="8088376"/>
                    <a:pt x="12061699" y="8113141"/>
                  </a:cubicBezTo>
                  <a:lnTo>
                    <a:pt x="12036806" y="8107934"/>
                  </a:lnTo>
                  <a:cubicBezTo>
                    <a:pt x="12041886" y="8083169"/>
                    <a:pt x="12046966" y="8058404"/>
                    <a:pt x="12051792" y="8033512"/>
                  </a:cubicBezTo>
                  <a:close/>
                  <a:moveTo>
                    <a:pt x="12015343" y="8208010"/>
                  </a:moveTo>
                  <a:cubicBezTo>
                    <a:pt x="12009755" y="8232902"/>
                    <a:pt x="12004040" y="8257667"/>
                    <a:pt x="11998199" y="8282432"/>
                  </a:cubicBezTo>
                  <a:lnTo>
                    <a:pt x="11973433" y="8276590"/>
                  </a:lnTo>
                  <a:cubicBezTo>
                    <a:pt x="11979275" y="8251952"/>
                    <a:pt x="11984863" y="8227187"/>
                    <a:pt x="11990451" y="8202422"/>
                  </a:cubicBezTo>
                  <a:close/>
                  <a:moveTo>
                    <a:pt x="11949303" y="8375523"/>
                  </a:moveTo>
                  <a:cubicBezTo>
                    <a:pt x="11943080" y="8400288"/>
                    <a:pt x="11936730" y="8424926"/>
                    <a:pt x="11930126" y="8449437"/>
                  </a:cubicBezTo>
                  <a:lnTo>
                    <a:pt x="11905615" y="8442960"/>
                  </a:lnTo>
                  <a:cubicBezTo>
                    <a:pt x="11912092" y="8418449"/>
                    <a:pt x="11918442" y="8393938"/>
                    <a:pt x="11924665" y="8369300"/>
                  </a:cubicBezTo>
                  <a:close/>
                  <a:moveTo>
                    <a:pt x="11878691" y="8541512"/>
                  </a:moveTo>
                  <a:cubicBezTo>
                    <a:pt x="11871833" y="8566023"/>
                    <a:pt x="11864722" y="8590407"/>
                    <a:pt x="11857610" y="8614791"/>
                  </a:cubicBezTo>
                  <a:lnTo>
                    <a:pt x="11833225" y="8607552"/>
                  </a:lnTo>
                  <a:cubicBezTo>
                    <a:pt x="11840337" y="8583295"/>
                    <a:pt x="11847449" y="8558911"/>
                    <a:pt x="11854307" y="8534527"/>
                  </a:cubicBezTo>
                  <a:close/>
                  <a:moveTo>
                    <a:pt x="11803635" y="8705088"/>
                  </a:moveTo>
                  <a:cubicBezTo>
                    <a:pt x="11796014" y="8729472"/>
                    <a:pt x="11788267" y="8753729"/>
                    <a:pt x="11780393" y="8777986"/>
                  </a:cubicBezTo>
                  <a:lnTo>
                    <a:pt x="11756263" y="8770112"/>
                  </a:lnTo>
                  <a:cubicBezTo>
                    <a:pt x="11764137" y="8745982"/>
                    <a:pt x="11771757" y="8721725"/>
                    <a:pt x="11779377" y="8697468"/>
                  </a:cubicBezTo>
                  <a:close/>
                  <a:moveTo>
                    <a:pt x="11723878" y="8867013"/>
                  </a:moveTo>
                  <a:cubicBezTo>
                    <a:pt x="11715624" y="8891143"/>
                    <a:pt x="11707241" y="8915146"/>
                    <a:pt x="11698732" y="8939022"/>
                  </a:cubicBezTo>
                  <a:lnTo>
                    <a:pt x="11674856" y="8930513"/>
                  </a:lnTo>
                  <a:cubicBezTo>
                    <a:pt x="11683365" y="8906637"/>
                    <a:pt x="11691620" y="8882761"/>
                    <a:pt x="11699875" y="8858758"/>
                  </a:cubicBezTo>
                  <a:close/>
                  <a:moveTo>
                    <a:pt x="11639931" y="9026398"/>
                  </a:moveTo>
                  <a:cubicBezTo>
                    <a:pt x="11631041" y="9050274"/>
                    <a:pt x="11621898" y="9074150"/>
                    <a:pt x="11612753" y="9097899"/>
                  </a:cubicBezTo>
                  <a:lnTo>
                    <a:pt x="11589004" y="9088755"/>
                  </a:lnTo>
                  <a:cubicBezTo>
                    <a:pt x="11598149" y="9065133"/>
                    <a:pt x="11607165" y="9041384"/>
                    <a:pt x="11616055" y="9017635"/>
                  </a:cubicBezTo>
                  <a:close/>
                  <a:moveTo>
                    <a:pt x="11551412" y="9183751"/>
                  </a:moveTo>
                  <a:cubicBezTo>
                    <a:pt x="11541887" y="9207373"/>
                    <a:pt x="11532236" y="9230868"/>
                    <a:pt x="11522329" y="9254236"/>
                  </a:cubicBezTo>
                  <a:lnTo>
                    <a:pt x="11498961" y="9244457"/>
                  </a:lnTo>
                  <a:cubicBezTo>
                    <a:pt x="11508740" y="9221089"/>
                    <a:pt x="11518392" y="9197721"/>
                    <a:pt x="11527917" y="9174226"/>
                  </a:cubicBezTo>
                  <a:close/>
                  <a:moveTo>
                    <a:pt x="11458702" y="9338310"/>
                  </a:moveTo>
                  <a:cubicBezTo>
                    <a:pt x="11448542" y="9361678"/>
                    <a:pt x="11438128" y="9384919"/>
                    <a:pt x="11427714" y="9408160"/>
                  </a:cubicBezTo>
                  <a:lnTo>
                    <a:pt x="11404600" y="9397746"/>
                  </a:lnTo>
                  <a:cubicBezTo>
                    <a:pt x="11415014" y="9374632"/>
                    <a:pt x="11425301" y="9351518"/>
                    <a:pt x="11435461" y="9328277"/>
                  </a:cubicBezTo>
                  <a:close/>
                  <a:moveTo>
                    <a:pt x="11361801" y="9490456"/>
                  </a:moveTo>
                  <a:cubicBezTo>
                    <a:pt x="11351006" y="9513443"/>
                    <a:pt x="11339957" y="9536430"/>
                    <a:pt x="11328908" y="9559290"/>
                  </a:cubicBezTo>
                  <a:lnTo>
                    <a:pt x="11306049" y="9548241"/>
                  </a:lnTo>
                  <a:cubicBezTo>
                    <a:pt x="11317098" y="9525508"/>
                    <a:pt x="11328019" y="9502648"/>
                    <a:pt x="11338814" y="9479661"/>
                  </a:cubicBezTo>
                  <a:close/>
                  <a:moveTo>
                    <a:pt x="11260710" y="9639808"/>
                  </a:moveTo>
                  <a:cubicBezTo>
                    <a:pt x="11249279" y="9662541"/>
                    <a:pt x="11237595" y="9685147"/>
                    <a:pt x="11225911" y="9707753"/>
                  </a:cubicBezTo>
                  <a:lnTo>
                    <a:pt x="11203432" y="9696069"/>
                  </a:lnTo>
                  <a:cubicBezTo>
                    <a:pt x="11215116" y="9673590"/>
                    <a:pt x="11226674" y="9650984"/>
                    <a:pt x="11238103" y="9628378"/>
                  </a:cubicBezTo>
                  <a:close/>
                  <a:moveTo>
                    <a:pt x="11155680" y="9786239"/>
                  </a:moveTo>
                  <a:cubicBezTo>
                    <a:pt x="11143615" y="9808591"/>
                    <a:pt x="11131424" y="9830943"/>
                    <a:pt x="11118977" y="9853295"/>
                  </a:cubicBezTo>
                  <a:lnTo>
                    <a:pt x="11096752" y="9840976"/>
                  </a:lnTo>
                  <a:cubicBezTo>
                    <a:pt x="11109072" y="9818751"/>
                    <a:pt x="11121263" y="9796526"/>
                    <a:pt x="11133328" y="9774174"/>
                  </a:cubicBezTo>
                  <a:close/>
                  <a:moveTo>
                    <a:pt x="11046587" y="9929876"/>
                  </a:moveTo>
                  <a:cubicBezTo>
                    <a:pt x="11033887" y="9951974"/>
                    <a:pt x="11021061" y="9973945"/>
                    <a:pt x="11008106" y="9995789"/>
                  </a:cubicBezTo>
                  <a:lnTo>
                    <a:pt x="10986262" y="9982835"/>
                  </a:lnTo>
                  <a:cubicBezTo>
                    <a:pt x="10999216" y="9960991"/>
                    <a:pt x="11011916" y="9939147"/>
                    <a:pt x="11024616" y="9917176"/>
                  </a:cubicBezTo>
                  <a:close/>
                  <a:moveTo>
                    <a:pt x="10933685" y="10070211"/>
                  </a:moveTo>
                  <a:cubicBezTo>
                    <a:pt x="10920349" y="10091928"/>
                    <a:pt x="10906887" y="10113518"/>
                    <a:pt x="10893425" y="10135108"/>
                  </a:cubicBezTo>
                  <a:lnTo>
                    <a:pt x="10871962" y="10121646"/>
                  </a:lnTo>
                  <a:cubicBezTo>
                    <a:pt x="10885424" y="10100183"/>
                    <a:pt x="10898886" y="10078593"/>
                    <a:pt x="10912094" y="10057003"/>
                  </a:cubicBezTo>
                  <a:close/>
                  <a:moveTo>
                    <a:pt x="10816972" y="10207625"/>
                  </a:moveTo>
                  <a:cubicBezTo>
                    <a:pt x="10803128" y="10228961"/>
                    <a:pt x="10789158" y="10250170"/>
                    <a:pt x="10774935" y="10271379"/>
                  </a:cubicBezTo>
                  <a:lnTo>
                    <a:pt x="10753852" y="10257282"/>
                  </a:lnTo>
                  <a:cubicBezTo>
                    <a:pt x="10767949" y="10236200"/>
                    <a:pt x="10781919" y="10215118"/>
                    <a:pt x="10795636" y="10193782"/>
                  </a:cubicBezTo>
                  <a:close/>
                  <a:moveTo>
                    <a:pt x="10696449" y="10341737"/>
                  </a:moveTo>
                  <a:cubicBezTo>
                    <a:pt x="10681970" y="10362692"/>
                    <a:pt x="10667365" y="10383520"/>
                    <a:pt x="10652761" y="10404348"/>
                  </a:cubicBezTo>
                  <a:lnTo>
                    <a:pt x="11818112" y="10261600"/>
                  </a:lnTo>
                  <a:cubicBezTo>
                    <a:pt x="11832717" y="10240899"/>
                    <a:pt x="11847322" y="10220071"/>
                    <a:pt x="11861673" y="10199243"/>
                  </a:cubicBezTo>
                  <a:close/>
                  <a:moveTo>
                    <a:pt x="11758422" y="10344404"/>
                  </a:moveTo>
                  <a:cubicBezTo>
                    <a:pt x="11743436" y="10364978"/>
                    <a:pt x="11728323" y="10385425"/>
                    <a:pt x="11712956" y="10405745"/>
                  </a:cubicBezTo>
                  <a:lnTo>
                    <a:pt x="11692636" y="10390505"/>
                  </a:lnTo>
                  <a:cubicBezTo>
                    <a:pt x="11707876" y="10370185"/>
                    <a:pt x="11722862" y="10349865"/>
                    <a:pt x="11737848" y="10329418"/>
                  </a:cubicBezTo>
                  <a:close/>
                  <a:moveTo>
                    <a:pt x="11630787" y="10471785"/>
                  </a:moveTo>
                  <a:cubicBezTo>
                    <a:pt x="11615166" y="10491851"/>
                    <a:pt x="11599545" y="10511917"/>
                    <a:pt x="11583670" y="10531856"/>
                  </a:cubicBezTo>
                  <a:lnTo>
                    <a:pt x="11563731" y="10516108"/>
                  </a:lnTo>
                  <a:cubicBezTo>
                    <a:pt x="11579479" y="10496296"/>
                    <a:pt x="11595100" y="10476230"/>
                    <a:pt x="11610594" y="10456291"/>
                  </a:cubicBezTo>
                  <a:close/>
                  <a:moveTo>
                    <a:pt x="11499723" y="10595610"/>
                  </a:moveTo>
                  <a:cubicBezTo>
                    <a:pt x="11483594" y="10615295"/>
                    <a:pt x="11467338" y="10634853"/>
                    <a:pt x="11451082" y="10654411"/>
                  </a:cubicBezTo>
                  <a:lnTo>
                    <a:pt x="11431651" y="10638155"/>
                  </a:lnTo>
                  <a:cubicBezTo>
                    <a:pt x="11447907" y="10618724"/>
                    <a:pt x="11464163" y="10599166"/>
                    <a:pt x="11480165" y="10579608"/>
                  </a:cubicBezTo>
                  <a:close/>
                  <a:moveTo>
                    <a:pt x="11365484" y="10715879"/>
                  </a:moveTo>
                  <a:cubicBezTo>
                    <a:pt x="11348847" y="10735183"/>
                    <a:pt x="11332083" y="10754233"/>
                    <a:pt x="11315192" y="10773283"/>
                  </a:cubicBezTo>
                  <a:lnTo>
                    <a:pt x="11296142" y="10756392"/>
                  </a:lnTo>
                  <a:cubicBezTo>
                    <a:pt x="11312906" y="10737469"/>
                    <a:pt x="11329670" y="10718292"/>
                    <a:pt x="11346180" y="10699115"/>
                  </a:cubicBezTo>
                  <a:close/>
                  <a:moveTo>
                    <a:pt x="11227816" y="10832211"/>
                  </a:moveTo>
                  <a:cubicBezTo>
                    <a:pt x="11210671" y="10851007"/>
                    <a:pt x="11193399" y="10869676"/>
                    <a:pt x="11176000" y="10888218"/>
                  </a:cubicBezTo>
                  <a:lnTo>
                    <a:pt x="11157458" y="10870819"/>
                  </a:lnTo>
                  <a:cubicBezTo>
                    <a:pt x="11174730" y="10852277"/>
                    <a:pt x="11192002" y="10833735"/>
                    <a:pt x="11209147" y="10814939"/>
                  </a:cubicBezTo>
                  <a:close/>
                  <a:moveTo>
                    <a:pt x="11087227" y="10944860"/>
                  </a:moveTo>
                  <a:cubicBezTo>
                    <a:pt x="11069574" y="10963148"/>
                    <a:pt x="11051794" y="10981436"/>
                    <a:pt x="11033887" y="10999470"/>
                  </a:cubicBezTo>
                  <a:lnTo>
                    <a:pt x="11015853" y="10981563"/>
                  </a:lnTo>
                  <a:cubicBezTo>
                    <a:pt x="11033633" y="10963529"/>
                    <a:pt x="11051413" y="10945368"/>
                    <a:pt x="11068939" y="10927080"/>
                  </a:cubicBezTo>
                  <a:close/>
                  <a:moveTo>
                    <a:pt x="10943590" y="11053572"/>
                  </a:moveTo>
                  <a:cubicBezTo>
                    <a:pt x="10925429" y="11071352"/>
                    <a:pt x="10907141" y="11089132"/>
                    <a:pt x="10888853" y="11106785"/>
                  </a:cubicBezTo>
                  <a:lnTo>
                    <a:pt x="10871327" y="11088497"/>
                  </a:lnTo>
                  <a:cubicBezTo>
                    <a:pt x="10889615" y="11070971"/>
                    <a:pt x="10907776" y="11053318"/>
                    <a:pt x="10925937" y="11035538"/>
                  </a:cubicBezTo>
                  <a:close/>
                  <a:moveTo>
                    <a:pt x="10797159" y="11158601"/>
                  </a:moveTo>
                  <a:cubicBezTo>
                    <a:pt x="10778490" y="11175873"/>
                    <a:pt x="10759821" y="11193145"/>
                    <a:pt x="10740898" y="11210290"/>
                  </a:cubicBezTo>
                  <a:lnTo>
                    <a:pt x="10723880" y="11191494"/>
                  </a:lnTo>
                  <a:cubicBezTo>
                    <a:pt x="10742676" y="11174476"/>
                    <a:pt x="10761345" y="11157331"/>
                    <a:pt x="10779887" y="11140059"/>
                  </a:cubicBezTo>
                  <a:close/>
                  <a:moveTo>
                    <a:pt x="10647807" y="11259566"/>
                  </a:moveTo>
                  <a:cubicBezTo>
                    <a:pt x="10628757" y="11276330"/>
                    <a:pt x="10609453" y="11293094"/>
                    <a:pt x="10590149" y="11309731"/>
                  </a:cubicBezTo>
                  <a:lnTo>
                    <a:pt x="10573639" y="11290427"/>
                  </a:lnTo>
                  <a:cubicBezTo>
                    <a:pt x="10592816" y="11273917"/>
                    <a:pt x="10611993" y="11257280"/>
                    <a:pt x="10631043" y="11240516"/>
                  </a:cubicBezTo>
                  <a:close/>
                  <a:moveTo>
                    <a:pt x="10495788" y="11356340"/>
                  </a:moveTo>
                  <a:cubicBezTo>
                    <a:pt x="10476230" y="11372596"/>
                    <a:pt x="10456545" y="11388852"/>
                    <a:pt x="10436860" y="11404854"/>
                  </a:cubicBezTo>
                  <a:lnTo>
                    <a:pt x="10420858" y="11385169"/>
                  </a:lnTo>
                  <a:cubicBezTo>
                    <a:pt x="10440543" y="11369167"/>
                    <a:pt x="10460101" y="11353038"/>
                    <a:pt x="10479532" y="11336782"/>
                  </a:cubicBezTo>
                  <a:close/>
                  <a:moveTo>
                    <a:pt x="10341102" y="11448923"/>
                  </a:moveTo>
                  <a:cubicBezTo>
                    <a:pt x="10321163" y="11464671"/>
                    <a:pt x="10300970" y="11480292"/>
                    <a:pt x="10280904" y="11495786"/>
                  </a:cubicBezTo>
                  <a:lnTo>
                    <a:pt x="10265410" y="11475593"/>
                  </a:lnTo>
                  <a:cubicBezTo>
                    <a:pt x="10285476" y="11460099"/>
                    <a:pt x="10305542" y="11444605"/>
                    <a:pt x="10325481" y="11428857"/>
                  </a:cubicBezTo>
                  <a:close/>
                  <a:moveTo>
                    <a:pt x="10184003" y="11537188"/>
                  </a:moveTo>
                  <a:cubicBezTo>
                    <a:pt x="10163556" y="11552428"/>
                    <a:pt x="10143109" y="11567414"/>
                    <a:pt x="10122535" y="11582400"/>
                  </a:cubicBezTo>
                  <a:lnTo>
                    <a:pt x="10107549" y="11561826"/>
                  </a:lnTo>
                  <a:cubicBezTo>
                    <a:pt x="10127996" y="11546967"/>
                    <a:pt x="10148443" y="11531854"/>
                    <a:pt x="10168763" y="11516741"/>
                  </a:cubicBezTo>
                  <a:close/>
                  <a:moveTo>
                    <a:pt x="10024491" y="11621135"/>
                  </a:moveTo>
                  <a:cubicBezTo>
                    <a:pt x="10003663" y="11635740"/>
                    <a:pt x="9982708" y="11650345"/>
                    <a:pt x="9961753" y="11664696"/>
                  </a:cubicBezTo>
                  <a:lnTo>
                    <a:pt x="9947402" y="11643741"/>
                  </a:lnTo>
                  <a:cubicBezTo>
                    <a:pt x="9968357" y="11629390"/>
                    <a:pt x="9989185" y="11614912"/>
                    <a:pt x="10009886" y="11600307"/>
                  </a:cubicBezTo>
                  <a:close/>
                  <a:moveTo>
                    <a:pt x="9862820" y="11700764"/>
                  </a:moveTo>
                  <a:cubicBezTo>
                    <a:pt x="9841611" y="11714861"/>
                    <a:pt x="9820402" y="11728704"/>
                    <a:pt x="9798939" y="11742547"/>
                  </a:cubicBezTo>
                  <a:lnTo>
                    <a:pt x="9785096" y="11721211"/>
                  </a:lnTo>
                  <a:cubicBezTo>
                    <a:pt x="9806432" y="11707495"/>
                    <a:pt x="9827641" y="11693525"/>
                    <a:pt x="9848723" y="11679555"/>
                  </a:cubicBezTo>
                  <a:close/>
                  <a:moveTo>
                    <a:pt x="9698990" y="11775948"/>
                  </a:moveTo>
                  <a:cubicBezTo>
                    <a:pt x="9677400" y="11789410"/>
                    <a:pt x="9655683" y="11802745"/>
                    <a:pt x="9633966" y="11816080"/>
                  </a:cubicBezTo>
                  <a:lnTo>
                    <a:pt x="9620758" y="11794363"/>
                  </a:lnTo>
                  <a:cubicBezTo>
                    <a:pt x="9642475" y="11781155"/>
                    <a:pt x="9664065" y="11767820"/>
                    <a:pt x="9685528" y="11754358"/>
                  </a:cubicBezTo>
                  <a:close/>
                  <a:moveTo>
                    <a:pt x="9533128" y="11846687"/>
                  </a:moveTo>
                  <a:cubicBezTo>
                    <a:pt x="9511157" y="11859514"/>
                    <a:pt x="9489186" y="11872341"/>
                    <a:pt x="9467088" y="11884914"/>
                  </a:cubicBezTo>
                  <a:lnTo>
                    <a:pt x="9454515" y="11862816"/>
                  </a:lnTo>
                  <a:cubicBezTo>
                    <a:pt x="9476486" y="11850243"/>
                    <a:pt x="9498457" y="11837543"/>
                    <a:pt x="9520301" y="11824716"/>
                  </a:cubicBezTo>
                  <a:close/>
                  <a:moveTo>
                    <a:pt x="9365488" y="11912854"/>
                  </a:moveTo>
                  <a:cubicBezTo>
                    <a:pt x="9343263" y="11925173"/>
                    <a:pt x="9320911" y="11937238"/>
                    <a:pt x="9298432" y="11949303"/>
                  </a:cubicBezTo>
                  <a:lnTo>
                    <a:pt x="9286494" y="11926951"/>
                  </a:lnTo>
                  <a:cubicBezTo>
                    <a:pt x="9308846" y="11915013"/>
                    <a:pt x="9331071" y="11902821"/>
                    <a:pt x="9353296" y="11890629"/>
                  </a:cubicBezTo>
                  <a:close/>
                  <a:moveTo>
                    <a:pt x="9196197" y="11974449"/>
                  </a:moveTo>
                  <a:cubicBezTo>
                    <a:pt x="9173591" y="11986133"/>
                    <a:pt x="9150858" y="11997690"/>
                    <a:pt x="9128125" y="12009120"/>
                  </a:cubicBezTo>
                  <a:lnTo>
                    <a:pt x="9116695" y="11986387"/>
                  </a:lnTo>
                  <a:cubicBezTo>
                    <a:pt x="9139428" y="11975084"/>
                    <a:pt x="9162034" y="11963527"/>
                    <a:pt x="9184513" y="11951970"/>
                  </a:cubicBezTo>
                  <a:close/>
                  <a:moveTo>
                    <a:pt x="9025001" y="12031472"/>
                  </a:moveTo>
                  <a:cubicBezTo>
                    <a:pt x="9002141" y="12042521"/>
                    <a:pt x="8979154" y="12053443"/>
                    <a:pt x="8956167" y="12064111"/>
                  </a:cubicBezTo>
                  <a:lnTo>
                    <a:pt x="8945372" y="12041124"/>
                  </a:lnTo>
                  <a:cubicBezTo>
                    <a:pt x="8968359" y="12030456"/>
                    <a:pt x="8991219" y="12019534"/>
                    <a:pt x="9013952" y="12008612"/>
                  </a:cubicBezTo>
                  <a:close/>
                  <a:moveTo>
                    <a:pt x="8852535" y="12083669"/>
                  </a:moveTo>
                  <a:cubicBezTo>
                    <a:pt x="8829294" y="12094083"/>
                    <a:pt x="8806053" y="12104370"/>
                    <a:pt x="8782685" y="12114530"/>
                  </a:cubicBezTo>
                  <a:lnTo>
                    <a:pt x="8772525" y="12091289"/>
                  </a:lnTo>
                  <a:cubicBezTo>
                    <a:pt x="8795766" y="12081129"/>
                    <a:pt x="8819007" y="12070969"/>
                    <a:pt x="8842121" y="12060555"/>
                  </a:cubicBezTo>
                  <a:close/>
                  <a:moveTo>
                    <a:pt x="8678545" y="12131167"/>
                  </a:moveTo>
                  <a:cubicBezTo>
                    <a:pt x="8655050" y="12140946"/>
                    <a:pt x="8631555" y="12150471"/>
                    <a:pt x="8607933" y="12159996"/>
                  </a:cubicBezTo>
                  <a:lnTo>
                    <a:pt x="8598408" y="12136374"/>
                  </a:lnTo>
                  <a:cubicBezTo>
                    <a:pt x="8621903" y="12126976"/>
                    <a:pt x="8645398" y="12117324"/>
                    <a:pt x="8668766" y="12107672"/>
                  </a:cubicBezTo>
                  <a:close/>
                  <a:moveTo>
                    <a:pt x="8503412" y="12173712"/>
                  </a:moveTo>
                  <a:cubicBezTo>
                    <a:pt x="8479663" y="12182856"/>
                    <a:pt x="8455787" y="12191873"/>
                    <a:pt x="8431911" y="12200636"/>
                  </a:cubicBezTo>
                  <a:lnTo>
                    <a:pt x="8423148" y="12176760"/>
                  </a:lnTo>
                  <a:cubicBezTo>
                    <a:pt x="8447024" y="12167997"/>
                    <a:pt x="8470773" y="12158980"/>
                    <a:pt x="8494395" y="12149963"/>
                  </a:cubicBezTo>
                  <a:close/>
                  <a:moveTo>
                    <a:pt x="8327263" y="12211431"/>
                  </a:moveTo>
                  <a:cubicBezTo>
                    <a:pt x="8303260" y="12219940"/>
                    <a:pt x="8279257" y="12228195"/>
                    <a:pt x="8255127" y="12236323"/>
                  </a:cubicBezTo>
                  <a:lnTo>
                    <a:pt x="8246999" y="12212320"/>
                  </a:lnTo>
                  <a:cubicBezTo>
                    <a:pt x="8271002" y="12204192"/>
                    <a:pt x="8295005" y="12195937"/>
                    <a:pt x="8318881" y="12187428"/>
                  </a:cubicBezTo>
                  <a:close/>
                  <a:moveTo>
                    <a:pt x="8150098" y="12244324"/>
                  </a:moveTo>
                  <a:cubicBezTo>
                    <a:pt x="8125841" y="12252071"/>
                    <a:pt x="8101584" y="12259818"/>
                    <a:pt x="8077200" y="12267311"/>
                  </a:cubicBezTo>
                  <a:lnTo>
                    <a:pt x="8069707" y="12243054"/>
                  </a:lnTo>
                  <a:cubicBezTo>
                    <a:pt x="8093964" y="12235561"/>
                    <a:pt x="8118221" y="12227941"/>
                    <a:pt x="8142351" y="12220194"/>
                  </a:cubicBezTo>
                  <a:close/>
                  <a:moveTo>
                    <a:pt x="7972171" y="12272391"/>
                  </a:moveTo>
                  <a:cubicBezTo>
                    <a:pt x="7947787" y="12279503"/>
                    <a:pt x="7923276" y="12286488"/>
                    <a:pt x="7898765" y="12293346"/>
                  </a:cubicBezTo>
                  <a:lnTo>
                    <a:pt x="7891907" y="12268835"/>
                  </a:lnTo>
                  <a:cubicBezTo>
                    <a:pt x="7916291" y="12261977"/>
                    <a:pt x="7940675" y="12255119"/>
                    <a:pt x="7965059" y="12248007"/>
                  </a:cubicBezTo>
                  <a:close/>
                  <a:moveTo>
                    <a:pt x="7793228" y="12295505"/>
                  </a:moveTo>
                  <a:cubicBezTo>
                    <a:pt x="7768590" y="12301982"/>
                    <a:pt x="7743952" y="12308205"/>
                    <a:pt x="7719314" y="12314428"/>
                  </a:cubicBezTo>
                  <a:lnTo>
                    <a:pt x="7713218" y="12289790"/>
                  </a:lnTo>
                  <a:cubicBezTo>
                    <a:pt x="7737856" y="12283694"/>
                    <a:pt x="7762367" y="12277344"/>
                    <a:pt x="7786878" y="12270994"/>
                  </a:cubicBezTo>
                  <a:close/>
                  <a:moveTo>
                    <a:pt x="7614158" y="12313666"/>
                  </a:moveTo>
                  <a:cubicBezTo>
                    <a:pt x="7589393" y="12319381"/>
                    <a:pt x="7564501" y="12325096"/>
                    <a:pt x="7539609" y="12330557"/>
                  </a:cubicBezTo>
                  <a:lnTo>
                    <a:pt x="7534148" y="12305792"/>
                  </a:lnTo>
                  <a:cubicBezTo>
                    <a:pt x="7558913" y="12300331"/>
                    <a:pt x="7583678" y="12294743"/>
                    <a:pt x="7608316" y="12289028"/>
                  </a:cubicBezTo>
                  <a:close/>
                  <a:moveTo>
                    <a:pt x="7434072" y="12327001"/>
                  </a:moveTo>
                  <a:cubicBezTo>
                    <a:pt x="7409180" y="12332081"/>
                    <a:pt x="7384288" y="12337034"/>
                    <a:pt x="7359396" y="12341733"/>
                  </a:cubicBezTo>
                  <a:lnTo>
                    <a:pt x="7354570" y="12316841"/>
                  </a:lnTo>
                  <a:cubicBezTo>
                    <a:pt x="7379462" y="12312142"/>
                    <a:pt x="7404227" y="12307189"/>
                    <a:pt x="7428992" y="12302109"/>
                  </a:cubicBezTo>
                  <a:close/>
                  <a:moveTo>
                    <a:pt x="7254240" y="12335256"/>
                  </a:moveTo>
                  <a:cubicBezTo>
                    <a:pt x="7229221" y="12339701"/>
                    <a:pt x="7204075" y="12343892"/>
                    <a:pt x="7178802" y="12348083"/>
                  </a:cubicBezTo>
                  <a:lnTo>
                    <a:pt x="7174738" y="12323064"/>
                  </a:lnTo>
                  <a:cubicBezTo>
                    <a:pt x="7199757" y="12319000"/>
                    <a:pt x="7224903" y="12314682"/>
                    <a:pt x="7249795" y="12310364"/>
                  </a:cubicBezTo>
                  <a:close/>
                  <a:moveTo>
                    <a:pt x="7073773" y="12338812"/>
                  </a:moveTo>
                  <a:cubicBezTo>
                    <a:pt x="7048627" y="12342495"/>
                    <a:pt x="7023608" y="12346051"/>
                    <a:pt x="6998335" y="12349480"/>
                  </a:cubicBezTo>
                  <a:lnTo>
                    <a:pt x="6994906" y="12324334"/>
                  </a:lnTo>
                  <a:cubicBezTo>
                    <a:pt x="7020052" y="12320905"/>
                    <a:pt x="7045071" y="12317349"/>
                    <a:pt x="7069963" y="12313666"/>
                  </a:cubicBezTo>
                  <a:close/>
                  <a:moveTo>
                    <a:pt x="6893560" y="12337161"/>
                  </a:moveTo>
                  <a:cubicBezTo>
                    <a:pt x="6868287" y="12340209"/>
                    <a:pt x="6842887" y="12343003"/>
                    <a:pt x="6817487" y="12345797"/>
                  </a:cubicBezTo>
                  <a:lnTo>
                    <a:pt x="6814820" y="12320524"/>
                  </a:lnTo>
                  <a:cubicBezTo>
                    <a:pt x="6840093" y="12317857"/>
                    <a:pt x="6865366" y="12314936"/>
                    <a:pt x="6890512" y="12311888"/>
                  </a:cubicBezTo>
                  <a:close/>
                  <a:moveTo>
                    <a:pt x="7120001" y="13004800"/>
                  </a:moveTo>
                  <a:cubicBezTo>
                    <a:pt x="7094728" y="13007087"/>
                    <a:pt x="7069455" y="13009245"/>
                    <a:pt x="7044055" y="13011277"/>
                  </a:cubicBezTo>
                  <a:lnTo>
                    <a:pt x="7042023" y="12986004"/>
                  </a:lnTo>
                  <a:cubicBezTo>
                    <a:pt x="7067296" y="12983972"/>
                    <a:pt x="7092442" y="12981813"/>
                    <a:pt x="7117588" y="12979527"/>
                  </a:cubicBezTo>
                  <a:close/>
                  <a:moveTo>
                    <a:pt x="6940042" y="12993370"/>
                  </a:moveTo>
                  <a:cubicBezTo>
                    <a:pt x="6914642" y="12995021"/>
                    <a:pt x="6889115" y="12996545"/>
                    <a:pt x="6863588" y="12997815"/>
                  </a:cubicBezTo>
                  <a:lnTo>
                    <a:pt x="6862191" y="12972415"/>
                  </a:lnTo>
                  <a:cubicBezTo>
                    <a:pt x="6887591" y="12971018"/>
                    <a:pt x="6912991" y="12969621"/>
                    <a:pt x="6938391" y="12967970"/>
                  </a:cubicBezTo>
                  <a:close/>
                  <a:moveTo>
                    <a:pt x="6760464" y="12976987"/>
                  </a:moveTo>
                  <a:cubicBezTo>
                    <a:pt x="6735064" y="12977876"/>
                    <a:pt x="6709664" y="12978765"/>
                    <a:pt x="6684264" y="12979400"/>
                  </a:cubicBezTo>
                  <a:lnTo>
                    <a:pt x="6683629" y="12954000"/>
                  </a:lnTo>
                  <a:cubicBezTo>
                    <a:pt x="6709029" y="12953365"/>
                    <a:pt x="6734302" y="12952603"/>
                    <a:pt x="6759575" y="12951587"/>
                  </a:cubicBezTo>
                  <a:close/>
                  <a:moveTo>
                    <a:pt x="6581394" y="12955905"/>
                  </a:moveTo>
                  <a:cubicBezTo>
                    <a:pt x="6558026" y="12956159"/>
                    <a:pt x="6534531" y="12956286"/>
                    <a:pt x="6511163" y="12956286"/>
                  </a:cubicBezTo>
                  <a:lnTo>
                    <a:pt x="6511163" y="12943586"/>
                  </a:lnTo>
                  <a:lnTo>
                    <a:pt x="6511163" y="12956286"/>
                  </a:lnTo>
                  <a:cubicBezTo>
                    <a:pt x="6509004" y="12956286"/>
                    <a:pt x="6506845" y="12956286"/>
                    <a:pt x="6504686" y="12956286"/>
                  </a:cubicBezTo>
                  <a:lnTo>
                    <a:pt x="6504686" y="12930886"/>
                  </a:lnTo>
                  <a:cubicBezTo>
                    <a:pt x="6506845" y="12930886"/>
                    <a:pt x="6509004" y="12930886"/>
                    <a:pt x="6511036" y="12930886"/>
                  </a:cubicBezTo>
                  <a:cubicBezTo>
                    <a:pt x="6534404" y="12930886"/>
                    <a:pt x="6557772" y="12930759"/>
                    <a:pt x="6581013" y="12930505"/>
                  </a:cubicBezTo>
                  <a:close/>
                  <a:moveTo>
                    <a:pt x="6402197" y="12929997"/>
                  </a:moveTo>
                  <a:cubicBezTo>
                    <a:pt x="6376670" y="12929616"/>
                    <a:pt x="6351270" y="12928981"/>
                    <a:pt x="6325870" y="12928346"/>
                  </a:cubicBezTo>
                  <a:lnTo>
                    <a:pt x="6326632" y="12902946"/>
                  </a:lnTo>
                  <a:cubicBezTo>
                    <a:pt x="6351905" y="12903708"/>
                    <a:pt x="6377305" y="12904216"/>
                    <a:pt x="6402705" y="12904597"/>
                  </a:cubicBezTo>
                  <a:close/>
                  <a:moveTo>
                    <a:pt x="6224778" y="12899263"/>
                  </a:moveTo>
                  <a:cubicBezTo>
                    <a:pt x="6199378" y="12898120"/>
                    <a:pt x="6173978" y="12896977"/>
                    <a:pt x="6148578" y="12895580"/>
                  </a:cubicBezTo>
                  <a:lnTo>
                    <a:pt x="6149975" y="12870180"/>
                  </a:lnTo>
                  <a:cubicBezTo>
                    <a:pt x="6175248" y="12871577"/>
                    <a:pt x="6200521" y="12872847"/>
                    <a:pt x="6225794" y="12873863"/>
                  </a:cubicBezTo>
                  <a:close/>
                  <a:moveTo>
                    <a:pt x="6047740" y="12863703"/>
                  </a:moveTo>
                  <a:cubicBezTo>
                    <a:pt x="6022340" y="12861925"/>
                    <a:pt x="5996940" y="12860020"/>
                    <a:pt x="5971667" y="12857861"/>
                  </a:cubicBezTo>
                  <a:lnTo>
                    <a:pt x="5973699" y="12832588"/>
                  </a:lnTo>
                  <a:cubicBezTo>
                    <a:pt x="5998972" y="12834620"/>
                    <a:pt x="6024245" y="12836652"/>
                    <a:pt x="6049518" y="12838430"/>
                  </a:cubicBezTo>
                  <a:close/>
                  <a:moveTo>
                    <a:pt x="5872226" y="12823571"/>
                  </a:moveTo>
                  <a:cubicBezTo>
                    <a:pt x="5846826" y="12821031"/>
                    <a:pt x="5821553" y="12818491"/>
                    <a:pt x="5796153" y="12815697"/>
                  </a:cubicBezTo>
                  <a:lnTo>
                    <a:pt x="5798947" y="12790424"/>
                  </a:lnTo>
                  <a:cubicBezTo>
                    <a:pt x="5824093" y="12793218"/>
                    <a:pt x="5849366" y="12795758"/>
                    <a:pt x="5874639" y="12798298"/>
                  </a:cubicBezTo>
                  <a:close/>
                  <a:moveTo>
                    <a:pt x="5697347" y="12778486"/>
                  </a:moveTo>
                  <a:cubicBezTo>
                    <a:pt x="5672074" y="12775311"/>
                    <a:pt x="5646928" y="12772009"/>
                    <a:pt x="5621655" y="12768580"/>
                  </a:cubicBezTo>
                  <a:lnTo>
                    <a:pt x="5625084" y="12743434"/>
                  </a:lnTo>
                  <a:cubicBezTo>
                    <a:pt x="5650103" y="12746863"/>
                    <a:pt x="5675249" y="12750165"/>
                    <a:pt x="5700395" y="12753340"/>
                  </a:cubicBezTo>
                  <a:close/>
                  <a:moveTo>
                    <a:pt x="5524373" y="12728829"/>
                  </a:moveTo>
                  <a:cubicBezTo>
                    <a:pt x="5499100" y="12725019"/>
                    <a:pt x="5473954" y="12720955"/>
                    <a:pt x="5448808" y="12716764"/>
                  </a:cubicBezTo>
                  <a:lnTo>
                    <a:pt x="5452999" y="12691745"/>
                  </a:lnTo>
                  <a:cubicBezTo>
                    <a:pt x="5478018" y="12695936"/>
                    <a:pt x="5503164" y="12699873"/>
                    <a:pt x="5528310" y="12703683"/>
                  </a:cubicBezTo>
                  <a:close/>
                  <a:moveTo>
                    <a:pt x="5352288" y="12674219"/>
                  </a:moveTo>
                  <a:cubicBezTo>
                    <a:pt x="5327269" y="12669647"/>
                    <a:pt x="5302250" y="12664948"/>
                    <a:pt x="5277358" y="12660122"/>
                  </a:cubicBezTo>
                  <a:lnTo>
                    <a:pt x="5282184" y="12635230"/>
                  </a:lnTo>
                  <a:cubicBezTo>
                    <a:pt x="5307076" y="12640056"/>
                    <a:pt x="5331841" y="12644755"/>
                    <a:pt x="5356860" y="12649200"/>
                  </a:cubicBezTo>
                  <a:close/>
                  <a:moveTo>
                    <a:pt x="5182235" y="12615037"/>
                  </a:moveTo>
                  <a:cubicBezTo>
                    <a:pt x="5157216" y="12609830"/>
                    <a:pt x="5132324" y="12604369"/>
                    <a:pt x="5107432" y="12598908"/>
                  </a:cubicBezTo>
                  <a:lnTo>
                    <a:pt x="5112893" y="12574143"/>
                  </a:lnTo>
                  <a:cubicBezTo>
                    <a:pt x="5137658" y="12579604"/>
                    <a:pt x="5162550" y="12585065"/>
                    <a:pt x="5187315" y="12590272"/>
                  </a:cubicBezTo>
                  <a:close/>
                  <a:moveTo>
                    <a:pt x="5013325" y="12551283"/>
                  </a:moveTo>
                  <a:cubicBezTo>
                    <a:pt x="4988560" y="12545314"/>
                    <a:pt x="4963922" y="12539345"/>
                    <a:pt x="4939284" y="12533122"/>
                  </a:cubicBezTo>
                  <a:lnTo>
                    <a:pt x="4945507" y="12508484"/>
                  </a:lnTo>
                  <a:cubicBezTo>
                    <a:pt x="4970018" y="12514707"/>
                    <a:pt x="4994656" y="12520676"/>
                    <a:pt x="5019167" y="12526518"/>
                  </a:cubicBezTo>
                  <a:close/>
                  <a:moveTo>
                    <a:pt x="4846574" y="12482830"/>
                  </a:moveTo>
                  <a:cubicBezTo>
                    <a:pt x="4821936" y="12476226"/>
                    <a:pt x="4797425" y="12469495"/>
                    <a:pt x="4772914" y="12462637"/>
                  </a:cubicBezTo>
                  <a:lnTo>
                    <a:pt x="4779772" y="12438126"/>
                  </a:lnTo>
                  <a:cubicBezTo>
                    <a:pt x="4804156" y="12444984"/>
                    <a:pt x="4828667" y="12451715"/>
                    <a:pt x="4853178" y="12458319"/>
                  </a:cubicBezTo>
                  <a:close/>
                  <a:moveTo>
                    <a:pt x="4681728" y="12409805"/>
                  </a:moveTo>
                  <a:cubicBezTo>
                    <a:pt x="4657344" y="12402566"/>
                    <a:pt x="4633087" y="12395200"/>
                    <a:pt x="4608830" y="12387580"/>
                  </a:cubicBezTo>
                  <a:lnTo>
                    <a:pt x="4616323" y="12363323"/>
                  </a:lnTo>
                  <a:cubicBezTo>
                    <a:pt x="4640453" y="12370816"/>
                    <a:pt x="4664710" y="12378182"/>
                    <a:pt x="4688967" y="12385421"/>
                  </a:cubicBezTo>
                  <a:close/>
                  <a:moveTo>
                    <a:pt x="4518914" y="12332208"/>
                  </a:moveTo>
                  <a:cubicBezTo>
                    <a:pt x="4494657" y="12324207"/>
                    <a:pt x="4470527" y="12316206"/>
                    <a:pt x="4446524" y="12307951"/>
                  </a:cubicBezTo>
                  <a:lnTo>
                    <a:pt x="4454779" y="12283948"/>
                  </a:lnTo>
                  <a:cubicBezTo>
                    <a:pt x="4478782" y="12292076"/>
                    <a:pt x="4502785" y="12300204"/>
                    <a:pt x="4526915" y="12308078"/>
                  </a:cubicBezTo>
                  <a:close/>
                  <a:moveTo>
                    <a:pt x="4358513" y="12250166"/>
                  </a:moveTo>
                  <a:cubicBezTo>
                    <a:pt x="4334510" y="12241530"/>
                    <a:pt x="4310634" y="12232767"/>
                    <a:pt x="4286885" y="12224004"/>
                  </a:cubicBezTo>
                  <a:lnTo>
                    <a:pt x="4295775" y="12200255"/>
                  </a:lnTo>
                  <a:cubicBezTo>
                    <a:pt x="4319524" y="12209145"/>
                    <a:pt x="4343273" y="12217781"/>
                    <a:pt x="4367149" y="12226417"/>
                  </a:cubicBezTo>
                  <a:close/>
                  <a:moveTo>
                    <a:pt x="4200271" y="12163933"/>
                  </a:moveTo>
                  <a:cubicBezTo>
                    <a:pt x="4176522" y="12154662"/>
                    <a:pt x="4152900" y="12145264"/>
                    <a:pt x="4129278" y="12135739"/>
                  </a:cubicBezTo>
                  <a:lnTo>
                    <a:pt x="4138803" y="12112244"/>
                  </a:lnTo>
                  <a:cubicBezTo>
                    <a:pt x="4162298" y="12121769"/>
                    <a:pt x="4185793" y="12131040"/>
                    <a:pt x="4209415" y="12140311"/>
                  </a:cubicBezTo>
                  <a:close/>
                  <a:moveTo>
                    <a:pt x="4044569" y="12073255"/>
                  </a:moveTo>
                  <a:cubicBezTo>
                    <a:pt x="4021074" y="12063349"/>
                    <a:pt x="3997706" y="12053316"/>
                    <a:pt x="3974338" y="12043029"/>
                  </a:cubicBezTo>
                  <a:lnTo>
                    <a:pt x="3984498" y="12019788"/>
                  </a:lnTo>
                  <a:cubicBezTo>
                    <a:pt x="4007739" y="12029948"/>
                    <a:pt x="4031107" y="12039981"/>
                    <a:pt x="4054475" y="12049887"/>
                  </a:cubicBezTo>
                  <a:close/>
                  <a:moveTo>
                    <a:pt x="3891153" y="11978259"/>
                  </a:moveTo>
                  <a:cubicBezTo>
                    <a:pt x="3868039" y="11967718"/>
                    <a:pt x="3844925" y="11957050"/>
                    <a:pt x="3821938" y="11946255"/>
                  </a:cubicBezTo>
                  <a:lnTo>
                    <a:pt x="3832733" y="11923268"/>
                  </a:lnTo>
                  <a:cubicBezTo>
                    <a:pt x="3855593" y="11934063"/>
                    <a:pt x="3878707" y="11944604"/>
                    <a:pt x="3901694" y="11955145"/>
                  </a:cubicBezTo>
                  <a:close/>
                  <a:moveTo>
                    <a:pt x="3740658" y="11879199"/>
                  </a:moveTo>
                  <a:cubicBezTo>
                    <a:pt x="3717798" y="11868023"/>
                    <a:pt x="3694938" y="11856720"/>
                    <a:pt x="3672205" y="11845290"/>
                  </a:cubicBezTo>
                  <a:lnTo>
                    <a:pt x="3683635" y="11822557"/>
                  </a:lnTo>
                  <a:cubicBezTo>
                    <a:pt x="3706241" y="11833987"/>
                    <a:pt x="3728974" y="11845290"/>
                    <a:pt x="3751834" y="11856339"/>
                  </a:cubicBezTo>
                  <a:close/>
                  <a:moveTo>
                    <a:pt x="3592830" y="11775948"/>
                  </a:moveTo>
                  <a:cubicBezTo>
                    <a:pt x="3570351" y="11764137"/>
                    <a:pt x="3547872" y="11752199"/>
                    <a:pt x="3525520" y="11740134"/>
                  </a:cubicBezTo>
                  <a:lnTo>
                    <a:pt x="3537585" y="11717782"/>
                  </a:lnTo>
                  <a:cubicBezTo>
                    <a:pt x="3559937" y="11729720"/>
                    <a:pt x="3582289" y="11741658"/>
                    <a:pt x="3604641" y="11753469"/>
                  </a:cubicBezTo>
                  <a:close/>
                  <a:moveTo>
                    <a:pt x="3447923" y="11668760"/>
                  </a:moveTo>
                  <a:cubicBezTo>
                    <a:pt x="3425698" y="11656314"/>
                    <a:pt x="3403600" y="11643741"/>
                    <a:pt x="3381502" y="11631168"/>
                  </a:cubicBezTo>
                  <a:lnTo>
                    <a:pt x="3394202" y="11609197"/>
                  </a:lnTo>
                  <a:cubicBezTo>
                    <a:pt x="3416173" y="11621770"/>
                    <a:pt x="3438271" y="11634343"/>
                    <a:pt x="3460369" y="11646662"/>
                  </a:cubicBezTo>
                  <a:close/>
                  <a:moveTo>
                    <a:pt x="3306064" y="11557635"/>
                  </a:moveTo>
                  <a:cubicBezTo>
                    <a:pt x="3284220" y="11544681"/>
                    <a:pt x="3262376" y="11531473"/>
                    <a:pt x="3240786" y="11518265"/>
                  </a:cubicBezTo>
                  <a:lnTo>
                    <a:pt x="3253994" y="11496548"/>
                  </a:lnTo>
                  <a:cubicBezTo>
                    <a:pt x="3275584" y="11509756"/>
                    <a:pt x="3297301" y="11522837"/>
                    <a:pt x="3319018" y="11535791"/>
                  </a:cubicBezTo>
                  <a:close/>
                  <a:moveTo>
                    <a:pt x="3167126" y="11442573"/>
                  </a:moveTo>
                  <a:cubicBezTo>
                    <a:pt x="3145663" y="11428984"/>
                    <a:pt x="3124200" y="11415268"/>
                    <a:pt x="3102864" y="11401425"/>
                  </a:cubicBezTo>
                  <a:lnTo>
                    <a:pt x="3116707" y="11380089"/>
                  </a:lnTo>
                  <a:cubicBezTo>
                    <a:pt x="3137916" y="11393932"/>
                    <a:pt x="3159252" y="11407521"/>
                    <a:pt x="3180715" y="11421110"/>
                  </a:cubicBezTo>
                  <a:close/>
                  <a:moveTo>
                    <a:pt x="3031490" y="11323828"/>
                  </a:moveTo>
                  <a:cubicBezTo>
                    <a:pt x="3010408" y="11309604"/>
                    <a:pt x="2989326" y="11295253"/>
                    <a:pt x="2968371" y="11280902"/>
                  </a:cubicBezTo>
                  <a:lnTo>
                    <a:pt x="2982722" y="11259947"/>
                  </a:lnTo>
                  <a:cubicBezTo>
                    <a:pt x="3003550" y="11274298"/>
                    <a:pt x="3024505" y="11288649"/>
                    <a:pt x="3045587" y="11302746"/>
                  </a:cubicBezTo>
                  <a:close/>
                  <a:moveTo>
                    <a:pt x="2899029" y="11201400"/>
                  </a:moveTo>
                  <a:cubicBezTo>
                    <a:pt x="2878328" y="11186668"/>
                    <a:pt x="2857627" y="11171809"/>
                    <a:pt x="2837053" y="11156823"/>
                  </a:cubicBezTo>
                  <a:lnTo>
                    <a:pt x="2852039" y="11136249"/>
                  </a:lnTo>
                  <a:cubicBezTo>
                    <a:pt x="2872486" y="11151235"/>
                    <a:pt x="2893060" y="11165967"/>
                    <a:pt x="2913761" y="11180699"/>
                  </a:cubicBezTo>
                  <a:close/>
                  <a:moveTo>
                    <a:pt x="2770124" y="11075416"/>
                  </a:moveTo>
                  <a:cubicBezTo>
                    <a:pt x="2749804" y="11060049"/>
                    <a:pt x="2729611" y="11044682"/>
                    <a:pt x="2709418" y="11029061"/>
                  </a:cubicBezTo>
                  <a:lnTo>
                    <a:pt x="2724912" y="11008995"/>
                  </a:lnTo>
                  <a:cubicBezTo>
                    <a:pt x="2744978" y="11024489"/>
                    <a:pt x="2765171" y="11039856"/>
                    <a:pt x="2785364" y="11055096"/>
                  </a:cubicBezTo>
                  <a:close/>
                  <a:moveTo>
                    <a:pt x="2644521" y="10945876"/>
                  </a:moveTo>
                  <a:cubicBezTo>
                    <a:pt x="2624582" y="10930001"/>
                    <a:pt x="2604770" y="10913999"/>
                    <a:pt x="2585085" y="10897997"/>
                  </a:cubicBezTo>
                  <a:lnTo>
                    <a:pt x="2601214" y="10878312"/>
                  </a:lnTo>
                  <a:cubicBezTo>
                    <a:pt x="2620899" y="10894314"/>
                    <a:pt x="2640584" y="10910316"/>
                    <a:pt x="2660396" y="10926064"/>
                  </a:cubicBezTo>
                  <a:close/>
                  <a:moveTo>
                    <a:pt x="2522728" y="10813161"/>
                  </a:moveTo>
                  <a:cubicBezTo>
                    <a:pt x="2503297" y="10796778"/>
                    <a:pt x="2483866" y="10780268"/>
                    <a:pt x="2464689" y="10763631"/>
                  </a:cubicBezTo>
                  <a:lnTo>
                    <a:pt x="2481326" y="10744454"/>
                  </a:lnTo>
                  <a:cubicBezTo>
                    <a:pt x="2500503" y="10760964"/>
                    <a:pt x="2519807" y="10777474"/>
                    <a:pt x="2539238" y="10793857"/>
                  </a:cubicBezTo>
                  <a:close/>
                  <a:moveTo>
                    <a:pt x="2404618" y="10677144"/>
                  </a:moveTo>
                  <a:cubicBezTo>
                    <a:pt x="2385568" y="10660253"/>
                    <a:pt x="2366772" y="10643235"/>
                    <a:pt x="2347976" y="10626090"/>
                  </a:cubicBezTo>
                  <a:lnTo>
                    <a:pt x="2365121" y="10607294"/>
                  </a:lnTo>
                  <a:cubicBezTo>
                    <a:pt x="2383790" y="10624312"/>
                    <a:pt x="2402713" y="10641330"/>
                    <a:pt x="2421636" y="10658221"/>
                  </a:cubicBezTo>
                  <a:close/>
                  <a:moveTo>
                    <a:pt x="2290191" y="10537952"/>
                  </a:moveTo>
                  <a:cubicBezTo>
                    <a:pt x="2271649" y="10520553"/>
                    <a:pt x="2253234" y="10503027"/>
                    <a:pt x="2234946" y="10485374"/>
                  </a:cubicBezTo>
                  <a:lnTo>
                    <a:pt x="2252599" y="10467086"/>
                  </a:lnTo>
                  <a:cubicBezTo>
                    <a:pt x="2270887" y="10484612"/>
                    <a:pt x="2289175" y="10502138"/>
                    <a:pt x="2307717" y="10519537"/>
                  </a:cubicBezTo>
                  <a:close/>
                  <a:moveTo>
                    <a:pt x="2179701" y="10395712"/>
                  </a:moveTo>
                  <a:cubicBezTo>
                    <a:pt x="2161667" y="10377805"/>
                    <a:pt x="2143633" y="10359771"/>
                    <a:pt x="2125853" y="10341610"/>
                  </a:cubicBezTo>
                  <a:lnTo>
                    <a:pt x="2144014" y="10323830"/>
                  </a:lnTo>
                  <a:cubicBezTo>
                    <a:pt x="2161794" y="10341864"/>
                    <a:pt x="2179701" y="10359898"/>
                    <a:pt x="2197608" y="10377678"/>
                  </a:cubicBezTo>
                  <a:close/>
                  <a:moveTo>
                    <a:pt x="2072894" y="10250424"/>
                  </a:moveTo>
                  <a:cubicBezTo>
                    <a:pt x="2055368" y="10232009"/>
                    <a:pt x="2037842" y="10213467"/>
                    <a:pt x="2020570" y="10194925"/>
                  </a:cubicBezTo>
                  <a:lnTo>
                    <a:pt x="2039112" y="10177653"/>
                  </a:lnTo>
                  <a:cubicBezTo>
                    <a:pt x="2056384" y="10196195"/>
                    <a:pt x="2073783" y="10214610"/>
                    <a:pt x="2091309" y="10233025"/>
                  </a:cubicBezTo>
                  <a:close/>
                  <a:moveTo>
                    <a:pt x="1970151" y="10102469"/>
                  </a:moveTo>
                  <a:cubicBezTo>
                    <a:pt x="1953133" y="10083546"/>
                    <a:pt x="1936115" y="10064623"/>
                    <a:pt x="1919351" y="10045573"/>
                  </a:cubicBezTo>
                  <a:lnTo>
                    <a:pt x="1938401" y="10028809"/>
                  </a:lnTo>
                  <a:cubicBezTo>
                    <a:pt x="1955165" y="10047859"/>
                    <a:pt x="1972056" y="10066782"/>
                    <a:pt x="1989074" y="10085578"/>
                  </a:cubicBezTo>
                  <a:close/>
                  <a:moveTo>
                    <a:pt x="1871472" y="9951720"/>
                  </a:moveTo>
                  <a:cubicBezTo>
                    <a:pt x="1854962" y="9932416"/>
                    <a:pt x="1838452" y="9912985"/>
                    <a:pt x="1822196" y="9893427"/>
                  </a:cubicBezTo>
                  <a:lnTo>
                    <a:pt x="1841754" y="9877171"/>
                  </a:lnTo>
                  <a:cubicBezTo>
                    <a:pt x="1858010" y="9896602"/>
                    <a:pt x="1874393" y="9916033"/>
                    <a:pt x="1890776" y="9935337"/>
                  </a:cubicBezTo>
                  <a:close/>
                  <a:moveTo>
                    <a:pt x="1776857" y="9798304"/>
                  </a:moveTo>
                  <a:cubicBezTo>
                    <a:pt x="1760855" y="9778492"/>
                    <a:pt x="1744980" y="9758680"/>
                    <a:pt x="1729232" y="9738614"/>
                  </a:cubicBezTo>
                  <a:lnTo>
                    <a:pt x="1749171" y="9722866"/>
                  </a:lnTo>
                  <a:cubicBezTo>
                    <a:pt x="1764919" y="9742805"/>
                    <a:pt x="1780667" y="9762617"/>
                    <a:pt x="1796669" y="9782302"/>
                  </a:cubicBezTo>
                  <a:close/>
                  <a:moveTo>
                    <a:pt x="1686560" y="9642348"/>
                  </a:moveTo>
                  <a:cubicBezTo>
                    <a:pt x="1671066" y="9622155"/>
                    <a:pt x="1655699" y="9601835"/>
                    <a:pt x="1640459" y="9581388"/>
                  </a:cubicBezTo>
                  <a:lnTo>
                    <a:pt x="1660779" y="9566148"/>
                  </a:lnTo>
                  <a:cubicBezTo>
                    <a:pt x="1675892" y="9586468"/>
                    <a:pt x="1691259" y="9606661"/>
                    <a:pt x="1706626" y="9626854"/>
                  </a:cubicBezTo>
                  <a:close/>
                  <a:moveTo>
                    <a:pt x="1230630" y="10328021"/>
                  </a:moveTo>
                  <a:cubicBezTo>
                    <a:pt x="1215771" y="10307447"/>
                    <a:pt x="1200912" y="10286619"/>
                    <a:pt x="1186307" y="10265918"/>
                  </a:cubicBezTo>
                  <a:lnTo>
                    <a:pt x="1207008" y="10251313"/>
                  </a:lnTo>
                  <a:cubicBezTo>
                    <a:pt x="1221613" y="10272014"/>
                    <a:pt x="1236345" y="10292714"/>
                    <a:pt x="1251204" y="10313162"/>
                  </a:cubicBezTo>
                  <a:close/>
                  <a:moveTo>
                    <a:pt x="1148842" y="10167365"/>
                  </a:moveTo>
                  <a:cubicBezTo>
                    <a:pt x="1134491" y="10146411"/>
                    <a:pt x="1120267" y="10125202"/>
                    <a:pt x="1106170" y="10103993"/>
                  </a:cubicBezTo>
                  <a:lnTo>
                    <a:pt x="1127379" y="10089896"/>
                  </a:lnTo>
                  <a:cubicBezTo>
                    <a:pt x="1141349" y="10110977"/>
                    <a:pt x="1155573" y="10132060"/>
                    <a:pt x="1169797" y="10153014"/>
                  </a:cubicBezTo>
                  <a:close/>
                  <a:moveTo>
                    <a:pt x="1029970" y="10033635"/>
                  </a:moveTo>
                  <a:cubicBezTo>
                    <a:pt x="1016254" y="10012172"/>
                    <a:pt x="1002538" y="9990709"/>
                    <a:pt x="989076" y="9969119"/>
                  </a:cubicBezTo>
                  <a:lnTo>
                    <a:pt x="1010666" y="9955657"/>
                  </a:lnTo>
                  <a:cubicBezTo>
                    <a:pt x="1024128" y="9977120"/>
                    <a:pt x="1037717" y="9998583"/>
                    <a:pt x="1051433" y="10019919"/>
                  </a:cubicBezTo>
                  <a:close/>
                  <a:moveTo>
                    <a:pt x="957199" y="9868662"/>
                  </a:moveTo>
                  <a:cubicBezTo>
                    <a:pt x="943991" y="9846945"/>
                    <a:pt x="931037" y="9825101"/>
                    <a:pt x="918083" y="9803130"/>
                  </a:cubicBezTo>
                  <a:lnTo>
                    <a:pt x="939927" y="9790303"/>
                  </a:lnTo>
                  <a:cubicBezTo>
                    <a:pt x="952754" y="9812147"/>
                    <a:pt x="965708" y="9833864"/>
                    <a:pt x="978916" y="9855581"/>
                  </a:cubicBezTo>
                  <a:close/>
                  <a:moveTo>
                    <a:pt x="888873" y="9701911"/>
                  </a:moveTo>
                  <a:cubicBezTo>
                    <a:pt x="876300" y="9679813"/>
                    <a:pt x="863854" y="9657588"/>
                    <a:pt x="851535" y="9635236"/>
                  </a:cubicBezTo>
                  <a:lnTo>
                    <a:pt x="873760" y="9622917"/>
                  </a:lnTo>
                  <a:cubicBezTo>
                    <a:pt x="886079" y="9645142"/>
                    <a:pt x="898398" y="9667240"/>
                    <a:pt x="910971" y="9689338"/>
                  </a:cubicBezTo>
                  <a:close/>
                  <a:moveTo>
                    <a:pt x="825119" y="9533255"/>
                  </a:moveTo>
                  <a:cubicBezTo>
                    <a:pt x="813181" y="9510776"/>
                    <a:pt x="801370" y="9488297"/>
                    <a:pt x="789686" y="9465691"/>
                  </a:cubicBezTo>
                  <a:lnTo>
                    <a:pt x="812292" y="9454007"/>
                  </a:lnTo>
                  <a:cubicBezTo>
                    <a:pt x="823976" y="9476486"/>
                    <a:pt x="835660" y="9498965"/>
                    <a:pt x="847598" y="9521317"/>
                  </a:cubicBezTo>
                  <a:close/>
                  <a:moveTo>
                    <a:pt x="766064" y="9362948"/>
                  </a:moveTo>
                  <a:cubicBezTo>
                    <a:pt x="754761" y="9340088"/>
                    <a:pt x="743458" y="9317228"/>
                    <a:pt x="732409" y="9294368"/>
                  </a:cubicBezTo>
                  <a:lnTo>
                    <a:pt x="755269" y="9283319"/>
                  </a:lnTo>
                  <a:cubicBezTo>
                    <a:pt x="766318" y="9306178"/>
                    <a:pt x="777494" y="9328912"/>
                    <a:pt x="788797" y="9351645"/>
                  </a:cubicBezTo>
                  <a:close/>
                  <a:moveTo>
                    <a:pt x="711708" y="9191117"/>
                  </a:moveTo>
                  <a:cubicBezTo>
                    <a:pt x="701040" y="9168003"/>
                    <a:pt x="690499" y="9144889"/>
                    <a:pt x="679958" y="9121648"/>
                  </a:cubicBezTo>
                  <a:lnTo>
                    <a:pt x="703072" y="9111234"/>
                  </a:lnTo>
                  <a:cubicBezTo>
                    <a:pt x="713486" y="9134348"/>
                    <a:pt x="724027" y="9157462"/>
                    <a:pt x="734695" y="9180449"/>
                  </a:cubicBezTo>
                  <a:close/>
                  <a:moveTo>
                    <a:pt x="661924" y="9017762"/>
                  </a:moveTo>
                  <a:cubicBezTo>
                    <a:pt x="651891" y="8994394"/>
                    <a:pt x="641985" y="8971026"/>
                    <a:pt x="632079" y="8947403"/>
                  </a:cubicBezTo>
                  <a:lnTo>
                    <a:pt x="655574" y="8937625"/>
                  </a:lnTo>
                  <a:cubicBezTo>
                    <a:pt x="665353" y="8960993"/>
                    <a:pt x="675259" y="8984361"/>
                    <a:pt x="685292" y="9007602"/>
                  </a:cubicBezTo>
                  <a:close/>
                  <a:moveTo>
                    <a:pt x="617093" y="8843137"/>
                  </a:moveTo>
                  <a:cubicBezTo>
                    <a:pt x="607695" y="8819515"/>
                    <a:pt x="598424" y="8795766"/>
                    <a:pt x="589280" y="8772017"/>
                  </a:cubicBezTo>
                  <a:lnTo>
                    <a:pt x="613029" y="8762873"/>
                  </a:lnTo>
                  <a:cubicBezTo>
                    <a:pt x="622173" y="8786495"/>
                    <a:pt x="631444" y="8810117"/>
                    <a:pt x="640715" y="8833739"/>
                  </a:cubicBezTo>
                  <a:close/>
                  <a:moveTo>
                    <a:pt x="576961" y="8667242"/>
                  </a:moveTo>
                  <a:cubicBezTo>
                    <a:pt x="568198" y="8643366"/>
                    <a:pt x="559562" y="8619490"/>
                    <a:pt x="551180" y="8595487"/>
                  </a:cubicBezTo>
                  <a:lnTo>
                    <a:pt x="575183" y="8586978"/>
                  </a:lnTo>
                  <a:cubicBezTo>
                    <a:pt x="583565" y="8610853"/>
                    <a:pt x="592201" y="8634603"/>
                    <a:pt x="600964" y="8658352"/>
                  </a:cubicBezTo>
                  <a:close/>
                  <a:moveTo>
                    <a:pt x="542036" y="8490458"/>
                  </a:moveTo>
                  <a:cubicBezTo>
                    <a:pt x="533908" y="8466328"/>
                    <a:pt x="525907" y="8442071"/>
                    <a:pt x="518160" y="8417941"/>
                  </a:cubicBezTo>
                  <a:lnTo>
                    <a:pt x="542290" y="8410194"/>
                  </a:lnTo>
                  <a:cubicBezTo>
                    <a:pt x="550037" y="8434324"/>
                    <a:pt x="558038" y="8458453"/>
                    <a:pt x="566039" y="8482457"/>
                  </a:cubicBezTo>
                  <a:close/>
                  <a:moveTo>
                    <a:pt x="283210" y="8422386"/>
                  </a:moveTo>
                  <a:cubicBezTo>
                    <a:pt x="275844" y="8398129"/>
                    <a:pt x="268478" y="8373745"/>
                    <a:pt x="261366" y="8349361"/>
                  </a:cubicBezTo>
                  <a:lnTo>
                    <a:pt x="285750" y="8342249"/>
                  </a:lnTo>
                  <a:cubicBezTo>
                    <a:pt x="292862" y="8366506"/>
                    <a:pt x="300101" y="8390763"/>
                    <a:pt x="307467" y="8415020"/>
                  </a:cubicBezTo>
                  <a:close/>
                  <a:moveTo>
                    <a:pt x="257810" y="8244078"/>
                  </a:moveTo>
                  <a:cubicBezTo>
                    <a:pt x="251079" y="8219567"/>
                    <a:pt x="244475" y="8194929"/>
                    <a:pt x="237871" y="8170291"/>
                  </a:cubicBezTo>
                  <a:lnTo>
                    <a:pt x="262382" y="8163814"/>
                  </a:lnTo>
                  <a:cubicBezTo>
                    <a:pt x="268859" y="8188452"/>
                    <a:pt x="275463" y="8212963"/>
                    <a:pt x="282194" y="8237347"/>
                  </a:cubicBezTo>
                  <a:close/>
                  <a:moveTo>
                    <a:pt x="237236" y="8064881"/>
                  </a:moveTo>
                  <a:cubicBezTo>
                    <a:pt x="231140" y="8040243"/>
                    <a:pt x="225298" y="8015478"/>
                    <a:pt x="219456" y="7990713"/>
                  </a:cubicBezTo>
                  <a:lnTo>
                    <a:pt x="244221" y="7984871"/>
                  </a:lnTo>
                  <a:cubicBezTo>
                    <a:pt x="249936" y="8009509"/>
                    <a:pt x="255905" y="8034147"/>
                    <a:pt x="262001" y="8058785"/>
                  </a:cubicBezTo>
                  <a:close/>
                  <a:moveTo>
                    <a:pt x="221869" y="7885303"/>
                  </a:moveTo>
                  <a:cubicBezTo>
                    <a:pt x="216408" y="7860411"/>
                    <a:pt x="211201" y="7835392"/>
                    <a:pt x="206121" y="7810373"/>
                  </a:cubicBezTo>
                  <a:lnTo>
                    <a:pt x="231013" y="7805293"/>
                  </a:lnTo>
                  <a:cubicBezTo>
                    <a:pt x="236093" y="7830185"/>
                    <a:pt x="241427" y="7855077"/>
                    <a:pt x="246761" y="7879842"/>
                  </a:cubicBezTo>
                  <a:close/>
                  <a:moveTo>
                    <a:pt x="113030" y="7730998"/>
                  </a:moveTo>
                  <a:cubicBezTo>
                    <a:pt x="108331" y="7705979"/>
                    <a:pt x="103759" y="7680960"/>
                    <a:pt x="99314" y="7655941"/>
                  </a:cubicBezTo>
                  <a:lnTo>
                    <a:pt x="124333" y="7651496"/>
                  </a:lnTo>
                  <a:cubicBezTo>
                    <a:pt x="128778" y="7676515"/>
                    <a:pt x="133223" y="7701407"/>
                    <a:pt x="137922" y="7726299"/>
                  </a:cubicBezTo>
                  <a:close/>
                  <a:moveTo>
                    <a:pt x="82423" y="7555357"/>
                  </a:moveTo>
                  <a:cubicBezTo>
                    <a:pt x="78359" y="7530211"/>
                    <a:pt x="74549" y="7505064"/>
                    <a:pt x="70739" y="7479792"/>
                  </a:cubicBezTo>
                  <a:lnTo>
                    <a:pt x="95885" y="7476109"/>
                  </a:lnTo>
                  <a:cubicBezTo>
                    <a:pt x="99568" y="7501255"/>
                    <a:pt x="103505" y="7526274"/>
                    <a:pt x="107442" y="7551293"/>
                  </a:cubicBezTo>
                  <a:close/>
                  <a:moveTo>
                    <a:pt x="56642" y="7379335"/>
                  </a:moveTo>
                  <a:cubicBezTo>
                    <a:pt x="53340" y="7354189"/>
                    <a:pt x="50165" y="7328916"/>
                    <a:pt x="47117" y="7303643"/>
                  </a:cubicBezTo>
                  <a:lnTo>
                    <a:pt x="72390" y="7300595"/>
                  </a:lnTo>
                  <a:cubicBezTo>
                    <a:pt x="75438" y="7325741"/>
                    <a:pt x="78613" y="7350887"/>
                    <a:pt x="81915" y="7376033"/>
                  </a:cubicBezTo>
                  <a:close/>
                  <a:moveTo>
                    <a:pt x="35687" y="7202170"/>
                  </a:moveTo>
                  <a:cubicBezTo>
                    <a:pt x="33020" y="7176897"/>
                    <a:pt x="30607" y="7151624"/>
                    <a:pt x="28194" y="7126351"/>
                  </a:cubicBezTo>
                  <a:lnTo>
                    <a:pt x="53467" y="7124064"/>
                  </a:lnTo>
                  <a:cubicBezTo>
                    <a:pt x="55753" y="7149338"/>
                    <a:pt x="58293" y="7174484"/>
                    <a:pt x="60960" y="7199630"/>
                  </a:cubicBezTo>
                  <a:close/>
                  <a:moveTo>
                    <a:pt x="19558" y="7025005"/>
                  </a:moveTo>
                  <a:cubicBezTo>
                    <a:pt x="17653" y="6999605"/>
                    <a:pt x="15748" y="6974205"/>
                    <a:pt x="14097" y="6948805"/>
                  </a:cubicBezTo>
                  <a:lnTo>
                    <a:pt x="39497" y="6947154"/>
                  </a:lnTo>
                  <a:cubicBezTo>
                    <a:pt x="41148" y="6972554"/>
                    <a:pt x="42926" y="6997827"/>
                    <a:pt x="44958" y="7023100"/>
                  </a:cubicBezTo>
                  <a:close/>
                  <a:moveTo>
                    <a:pt x="8255" y="6846951"/>
                  </a:moveTo>
                  <a:cubicBezTo>
                    <a:pt x="6985" y="6821678"/>
                    <a:pt x="5842" y="6796405"/>
                    <a:pt x="4953" y="6771005"/>
                  </a:cubicBezTo>
                  <a:lnTo>
                    <a:pt x="30353" y="6769989"/>
                  </a:lnTo>
                  <a:cubicBezTo>
                    <a:pt x="31369" y="6795262"/>
                    <a:pt x="32385" y="6820408"/>
                    <a:pt x="33655" y="6845681"/>
                  </a:cubicBezTo>
                  <a:close/>
                  <a:moveTo>
                    <a:pt x="1778" y="6669278"/>
                  </a:moveTo>
                  <a:cubicBezTo>
                    <a:pt x="1143" y="6643878"/>
                    <a:pt x="762" y="6618351"/>
                    <a:pt x="508" y="6592824"/>
                  </a:cubicBezTo>
                  <a:lnTo>
                    <a:pt x="25908" y="6592570"/>
                  </a:lnTo>
                  <a:cubicBezTo>
                    <a:pt x="26162" y="6617970"/>
                    <a:pt x="26670" y="6643370"/>
                    <a:pt x="27178" y="6668770"/>
                  </a:cubicBezTo>
                  <a:close/>
                  <a:moveTo>
                    <a:pt x="0" y="6516243"/>
                  </a:moveTo>
                  <a:cubicBezTo>
                    <a:pt x="0" y="6490589"/>
                    <a:pt x="127" y="6465062"/>
                    <a:pt x="381" y="6439535"/>
                  </a:cubicBezTo>
                  <a:lnTo>
                    <a:pt x="25781" y="6439789"/>
                  </a:lnTo>
                  <a:cubicBezTo>
                    <a:pt x="25527" y="6465189"/>
                    <a:pt x="25400" y="6490716"/>
                    <a:pt x="25400" y="6516116"/>
                  </a:cubicBezTo>
                  <a:close/>
                </a:path>
              </a:pathLst>
            </a:custGeom>
            <a:solidFill>
              <a:srgbClr val="787788"/>
            </a:solidFill>
            <a:ln w="12700">
              <a:solidFill>
                <a:srgbClr val="000000"/>
              </a:solidFill>
            </a:ln>
          </p:spPr>
        </p:sp>
      </p:grpSp>
      <p:grpSp>
        <p:nvGrpSpPr>
          <p:cNvPr name="Group 8" id="8"/>
          <p:cNvGrpSpPr/>
          <p:nvPr/>
        </p:nvGrpSpPr>
        <p:grpSpPr>
          <a:xfrm rot="0">
            <a:off x="10261997" y="1502474"/>
            <a:ext cx="7281691" cy="7281691"/>
            <a:chOff x="0" y="0"/>
            <a:chExt cx="9708921" cy="9708921"/>
          </a:xfrm>
        </p:grpSpPr>
        <p:sp>
          <p:nvSpPr>
            <p:cNvPr name="Freeform 9" id="9"/>
            <p:cNvSpPr/>
            <p:nvPr/>
          </p:nvSpPr>
          <p:spPr>
            <a:xfrm flipH="false" flipV="false" rot="0">
              <a:off x="0" y="127"/>
              <a:ext cx="9555607" cy="9707372"/>
            </a:xfrm>
            <a:custGeom>
              <a:avLst/>
              <a:gdLst/>
              <a:ahLst/>
              <a:cxnLst/>
              <a:rect r="r" b="b" t="t" l="l"/>
              <a:pathLst>
                <a:path h="9707372" w="9555607">
                  <a:moveTo>
                    <a:pt x="3175" y="4675886"/>
                  </a:moveTo>
                  <a:cubicBezTo>
                    <a:pt x="4064" y="4650486"/>
                    <a:pt x="5207" y="4625086"/>
                    <a:pt x="6477" y="4599813"/>
                  </a:cubicBezTo>
                  <a:lnTo>
                    <a:pt x="31877" y="4601083"/>
                  </a:lnTo>
                  <a:cubicBezTo>
                    <a:pt x="30607" y="4626229"/>
                    <a:pt x="29464" y="4651502"/>
                    <a:pt x="28575" y="4676775"/>
                  </a:cubicBezTo>
                  <a:close/>
                  <a:moveTo>
                    <a:pt x="38227" y="4498721"/>
                  </a:moveTo>
                  <a:cubicBezTo>
                    <a:pt x="40132" y="4473321"/>
                    <a:pt x="42164" y="4447921"/>
                    <a:pt x="44323" y="4422648"/>
                  </a:cubicBezTo>
                  <a:lnTo>
                    <a:pt x="69596" y="4424934"/>
                  </a:lnTo>
                  <a:cubicBezTo>
                    <a:pt x="67310" y="4450080"/>
                    <a:pt x="65405" y="4475353"/>
                    <a:pt x="63500" y="4500626"/>
                  </a:cubicBezTo>
                  <a:close/>
                  <a:moveTo>
                    <a:pt x="29083" y="4320413"/>
                  </a:moveTo>
                  <a:cubicBezTo>
                    <a:pt x="31877" y="4295013"/>
                    <a:pt x="34798" y="4269740"/>
                    <a:pt x="37973" y="4244467"/>
                  </a:cubicBezTo>
                  <a:lnTo>
                    <a:pt x="63119" y="4247642"/>
                  </a:lnTo>
                  <a:cubicBezTo>
                    <a:pt x="59944" y="4272788"/>
                    <a:pt x="57023" y="4297934"/>
                    <a:pt x="54229" y="4323207"/>
                  </a:cubicBezTo>
                  <a:close/>
                  <a:moveTo>
                    <a:pt x="76835" y="4146423"/>
                  </a:moveTo>
                  <a:cubicBezTo>
                    <a:pt x="80518" y="4121150"/>
                    <a:pt x="84455" y="4096004"/>
                    <a:pt x="88519" y="4070858"/>
                  </a:cubicBezTo>
                  <a:lnTo>
                    <a:pt x="113538" y="4074922"/>
                  </a:lnTo>
                  <a:cubicBezTo>
                    <a:pt x="109474" y="4099941"/>
                    <a:pt x="105537" y="4124960"/>
                    <a:pt x="101854" y="4150106"/>
                  </a:cubicBezTo>
                  <a:close/>
                  <a:moveTo>
                    <a:pt x="130937" y="3974084"/>
                  </a:moveTo>
                  <a:cubicBezTo>
                    <a:pt x="135509" y="3949065"/>
                    <a:pt x="140335" y="3924173"/>
                    <a:pt x="145415" y="3899281"/>
                  </a:cubicBezTo>
                  <a:lnTo>
                    <a:pt x="170307" y="3904234"/>
                  </a:lnTo>
                  <a:cubicBezTo>
                    <a:pt x="165354" y="3928999"/>
                    <a:pt x="160528" y="3953764"/>
                    <a:pt x="155956" y="3978656"/>
                  </a:cubicBezTo>
                  <a:close/>
                  <a:moveTo>
                    <a:pt x="191516" y="3804031"/>
                  </a:moveTo>
                  <a:cubicBezTo>
                    <a:pt x="197104" y="3779139"/>
                    <a:pt x="202819" y="3754374"/>
                    <a:pt x="208788" y="3729609"/>
                  </a:cubicBezTo>
                  <a:lnTo>
                    <a:pt x="233426" y="3735578"/>
                  </a:lnTo>
                  <a:cubicBezTo>
                    <a:pt x="227584" y="3760216"/>
                    <a:pt x="221869" y="3784854"/>
                    <a:pt x="216281" y="3809619"/>
                  </a:cubicBezTo>
                  <a:close/>
                  <a:moveTo>
                    <a:pt x="258318" y="3636518"/>
                  </a:moveTo>
                  <a:cubicBezTo>
                    <a:pt x="264795" y="3611880"/>
                    <a:pt x="271399" y="3587242"/>
                    <a:pt x="278257" y="3562604"/>
                  </a:cubicBezTo>
                  <a:lnTo>
                    <a:pt x="302768" y="3569462"/>
                  </a:lnTo>
                  <a:cubicBezTo>
                    <a:pt x="295910" y="3593846"/>
                    <a:pt x="289306" y="3618357"/>
                    <a:pt x="282829" y="3642868"/>
                  </a:cubicBezTo>
                  <a:close/>
                  <a:moveTo>
                    <a:pt x="331216" y="3471291"/>
                  </a:moveTo>
                  <a:cubicBezTo>
                    <a:pt x="338582" y="3446907"/>
                    <a:pt x="346202" y="3422523"/>
                    <a:pt x="353949" y="3398393"/>
                  </a:cubicBezTo>
                  <a:lnTo>
                    <a:pt x="378206" y="3406140"/>
                  </a:lnTo>
                  <a:cubicBezTo>
                    <a:pt x="370459" y="3430270"/>
                    <a:pt x="362966" y="3454400"/>
                    <a:pt x="355600" y="3478657"/>
                  </a:cubicBezTo>
                  <a:close/>
                  <a:moveTo>
                    <a:pt x="410337" y="3308985"/>
                  </a:moveTo>
                  <a:cubicBezTo>
                    <a:pt x="418592" y="3284855"/>
                    <a:pt x="427101" y="3260852"/>
                    <a:pt x="435610" y="3236976"/>
                  </a:cubicBezTo>
                  <a:lnTo>
                    <a:pt x="459486" y="3245612"/>
                  </a:lnTo>
                  <a:cubicBezTo>
                    <a:pt x="450850" y="3269361"/>
                    <a:pt x="442468" y="3293237"/>
                    <a:pt x="434340" y="3317240"/>
                  </a:cubicBezTo>
                  <a:close/>
                  <a:moveTo>
                    <a:pt x="495300" y="3149727"/>
                  </a:moveTo>
                  <a:cubicBezTo>
                    <a:pt x="504444" y="3125978"/>
                    <a:pt x="513842" y="3102229"/>
                    <a:pt x="523367" y="3078607"/>
                  </a:cubicBezTo>
                  <a:lnTo>
                    <a:pt x="546862" y="3088132"/>
                  </a:lnTo>
                  <a:cubicBezTo>
                    <a:pt x="537337" y="3111627"/>
                    <a:pt x="528066" y="3135122"/>
                    <a:pt x="519049" y="3158871"/>
                  </a:cubicBezTo>
                  <a:close/>
                  <a:moveTo>
                    <a:pt x="586105" y="2993771"/>
                  </a:moveTo>
                  <a:cubicBezTo>
                    <a:pt x="596138" y="2970276"/>
                    <a:pt x="606298" y="2946908"/>
                    <a:pt x="616712" y="2923667"/>
                  </a:cubicBezTo>
                  <a:lnTo>
                    <a:pt x="639953" y="2934081"/>
                  </a:lnTo>
                  <a:cubicBezTo>
                    <a:pt x="629666" y="2957195"/>
                    <a:pt x="619506" y="2980436"/>
                    <a:pt x="609473" y="3003804"/>
                  </a:cubicBezTo>
                  <a:close/>
                  <a:moveTo>
                    <a:pt x="682625" y="2841244"/>
                  </a:moveTo>
                  <a:cubicBezTo>
                    <a:pt x="693547" y="2818257"/>
                    <a:pt x="704596" y="2795270"/>
                    <a:pt x="715772" y="2772410"/>
                  </a:cubicBezTo>
                  <a:lnTo>
                    <a:pt x="738505" y="2783586"/>
                  </a:lnTo>
                  <a:cubicBezTo>
                    <a:pt x="727329" y="2806319"/>
                    <a:pt x="716280" y="2829179"/>
                    <a:pt x="705485" y="2852039"/>
                  </a:cubicBezTo>
                  <a:close/>
                  <a:moveTo>
                    <a:pt x="784606" y="2692273"/>
                  </a:moveTo>
                  <a:cubicBezTo>
                    <a:pt x="796290" y="2669667"/>
                    <a:pt x="808228" y="2647188"/>
                    <a:pt x="820293" y="2624836"/>
                  </a:cubicBezTo>
                  <a:lnTo>
                    <a:pt x="842645" y="2636901"/>
                  </a:lnTo>
                  <a:cubicBezTo>
                    <a:pt x="830707" y="2659126"/>
                    <a:pt x="818769" y="2681605"/>
                    <a:pt x="807212" y="2704084"/>
                  </a:cubicBezTo>
                  <a:close/>
                  <a:moveTo>
                    <a:pt x="892175" y="2547366"/>
                  </a:moveTo>
                  <a:cubicBezTo>
                    <a:pt x="904748" y="2525141"/>
                    <a:pt x="917448" y="2503170"/>
                    <a:pt x="930275" y="2481199"/>
                  </a:cubicBezTo>
                  <a:lnTo>
                    <a:pt x="952119" y="2494026"/>
                  </a:lnTo>
                  <a:cubicBezTo>
                    <a:pt x="939292" y="2515870"/>
                    <a:pt x="926592" y="2537841"/>
                    <a:pt x="914146" y="2559812"/>
                  </a:cubicBezTo>
                  <a:close/>
                  <a:moveTo>
                    <a:pt x="1004697" y="2406396"/>
                  </a:moveTo>
                  <a:cubicBezTo>
                    <a:pt x="1018032" y="2384679"/>
                    <a:pt x="1031621" y="2363089"/>
                    <a:pt x="1045210" y="2341626"/>
                  </a:cubicBezTo>
                  <a:lnTo>
                    <a:pt x="1066673" y="2355215"/>
                  </a:lnTo>
                  <a:cubicBezTo>
                    <a:pt x="1053084" y="2376551"/>
                    <a:pt x="1039622" y="2398014"/>
                    <a:pt x="1026287" y="2419604"/>
                  </a:cubicBezTo>
                  <a:close/>
                  <a:moveTo>
                    <a:pt x="1122426" y="2269490"/>
                  </a:moveTo>
                  <a:cubicBezTo>
                    <a:pt x="1136523" y="2248281"/>
                    <a:pt x="1150874" y="2227199"/>
                    <a:pt x="1165352" y="2206244"/>
                  </a:cubicBezTo>
                  <a:lnTo>
                    <a:pt x="1186307" y="2220722"/>
                  </a:lnTo>
                  <a:cubicBezTo>
                    <a:pt x="1171956" y="2241550"/>
                    <a:pt x="1157732" y="2262505"/>
                    <a:pt x="1143635" y="2283587"/>
                  </a:cubicBezTo>
                  <a:close/>
                  <a:moveTo>
                    <a:pt x="1245235" y="2137156"/>
                  </a:moveTo>
                  <a:cubicBezTo>
                    <a:pt x="1260094" y="2116455"/>
                    <a:pt x="1275207" y="2096008"/>
                    <a:pt x="1290447" y="2075561"/>
                  </a:cubicBezTo>
                  <a:lnTo>
                    <a:pt x="1310767" y="2090801"/>
                  </a:lnTo>
                  <a:cubicBezTo>
                    <a:pt x="1295654" y="2111121"/>
                    <a:pt x="1280668" y="2131568"/>
                    <a:pt x="1265809" y="2152015"/>
                  </a:cubicBezTo>
                  <a:close/>
                  <a:moveTo>
                    <a:pt x="1372743" y="2009394"/>
                  </a:moveTo>
                  <a:cubicBezTo>
                    <a:pt x="1388364" y="1989328"/>
                    <a:pt x="1404239" y="1969389"/>
                    <a:pt x="1420114" y="1949450"/>
                  </a:cubicBezTo>
                  <a:lnTo>
                    <a:pt x="1439926" y="1965325"/>
                  </a:lnTo>
                  <a:cubicBezTo>
                    <a:pt x="1424051" y="1985010"/>
                    <a:pt x="1408303" y="2004949"/>
                    <a:pt x="1392809" y="2024888"/>
                  </a:cubicBezTo>
                  <a:close/>
                  <a:moveTo>
                    <a:pt x="1504823" y="1886331"/>
                  </a:moveTo>
                  <a:cubicBezTo>
                    <a:pt x="1521206" y="1866773"/>
                    <a:pt x="1537716" y="1847469"/>
                    <a:pt x="1554353" y="1828165"/>
                  </a:cubicBezTo>
                  <a:lnTo>
                    <a:pt x="1573530" y="1844802"/>
                  </a:lnTo>
                  <a:cubicBezTo>
                    <a:pt x="1556893" y="1863979"/>
                    <a:pt x="1540510" y="1883283"/>
                    <a:pt x="1524254" y="1902587"/>
                  </a:cubicBezTo>
                  <a:close/>
                  <a:moveTo>
                    <a:pt x="1641348" y="1768094"/>
                  </a:moveTo>
                  <a:cubicBezTo>
                    <a:pt x="1658366" y="1749171"/>
                    <a:pt x="1675638" y="1730375"/>
                    <a:pt x="1693037" y="1711833"/>
                  </a:cubicBezTo>
                  <a:lnTo>
                    <a:pt x="1711579" y="1729105"/>
                  </a:lnTo>
                  <a:cubicBezTo>
                    <a:pt x="1694307" y="1747647"/>
                    <a:pt x="1677162" y="1766316"/>
                    <a:pt x="1660144" y="1785112"/>
                  </a:cubicBezTo>
                  <a:close/>
                  <a:moveTo>
                    <a:pt x="1782064" y="1655064"/>
                  </a:moveTo>
                  <a:cubicBezTo>
                    <a:pt x="1799844" y="1636776"/>
                    <a:pt x="1817751" y="1618742"/>
                    <a:pt x="1835785" y="1600708"/>
                  </a:cubicBezTo>
                  <a:lnTo>
                    <a:pt x="1853692" y="1618742"/>
                  </a:lnTo>
                  <a:cubicBezTo>
                    <a:pt x="1835785" y="1636649"/>
                    <a:pt x="1818005" y="1654683"/>
                    <a:pt x="1800352" y="1672844"/>
                  </a:cubicBezTo>
                  <a:close/>
                  <a:moveTo>
                    <a:pt x="1926844" y="1547368"/>
                  </a:moveTo>
                  <a:cubicBezTo>
                    <a:pt x="1945259" y="1529715"/>
                    <a:pt x="1963801" y="1512316"/>
                    <a:pt x="1982470" y="1495044"/>
                  </a:cubicBezTo>
                  <a:lnTo>
                    <a:pt x="1999742" y="1513713"/>
                  </a:lnTo>
                  <a:cubicBezTo>
                    <a:pt x="1981200" y="1530985"/>
                    <a:pt x="1962658" y="1548257"/>
                    <a:pt x="1944370" y="1565783"/>
                  </a:cubicBezTo>
                  <a:close/>
                  <a:moveTo>
                    <a:pt x="2075434" y="1445006"/>
                  </a:moveTo>
                  <a:cubicBezTo>
                    <a:pt x="2094484" y="1428115"/>
                    <a:pt x="2113661" y="1411351"/>
                    <a:pt x="2132965" y="1394714"/>
                  </a:cubicBezTo>
                  <a:lnTo>
                    <a:pt x="2149602" y="1414018"/>
                  </a:lnTo>
                  <a:cubicBezTo>
                    <a:pt x="2130425" y="1430528"/>
                    <a:pt x="2111375" y="1447292"/>
                    <a:pt x="2092452" y="1464056"/>
                  </a:cubicBezTo>
                  <a:close/>
                  <a:moveTo>
                    <a:pt x="2227834" y="1348105"/>
                  </a:moveTo>
                  <a:cubicBezTo>
                    <a:pt x="2247519" y="1331849"/>
                    <a:pt x="2267204" y="1315847"/>
                    <a:pt x="2287143" y="1299972"/>
                  </a:cubicBezTo>
                  <a:lnTo>
                    <a:pt x="2303018" y="1319784"/>
                  </a:lnTo>
                  <a:cubicBezTo>
                    <a:pt x="2283206" y="1335659"/>
                    <a:pt x="2263521" y="1351534"/>
                    <a:pt x="2244090" y="1367663"/>
                  </a:cubicBezTo>
                  <a:close/>
                  <a:moveTo>
                    <a:pt x="2383536" y="1256665"/>
                  </a:moveTo>
                  <a:cubicBezTo>
                    <a:pt x="2403729" y="1241171"/>
                    <a:pt x="2424049" y="1225804"/>
                    <a:pt x="2444496" y="1210691"/>
                  </a:cubicBezTo>
                  <a:lnTo>
                    <a:pt x="2459609" y="1231138"/>
                  </a:lnTo>
                  <a:cubicBezTo>
                    <a:pt x="2439289" y="1246251"/>
                    <a:pt x="2418969" y="1261491"/>
                    <a:pt x="2398903" y="1276858"/>
                  </a:cubicBezTo>
                  <a:close/>
                  <a:moveTo>
                    <a:pt x="2542413" y="1171067"/>
                  </a:moveTo>
                  <a:cubicBezTo>
                    <a:pt x="2563241" y="1156335"/>
                    <a:pt x="2584069" y="1141730"/>
                    <a:pt x="2605151" y="1127379"/>
                  </a:cubicBezTo>
                  <a:lnTo>
                    <a:pt x="2619502" y="1148334"/>
                  </a:lnTo>
                  <a:cubicBezTo>
                    <a:pt x="2598547" y="1162685"/>
                    <a:pt x="2577846" y="1177163"/>
                    <a:pt x="2557145" y="1191768"/>
                  </a:cubicBezTo>
                  <a:close/>
                  <a:moveTo>
                    <a:pt x="2704338" y="1091311"/>
                  </a:moveTo>
                  <a:cubicBezTo>
                    <a:pt x="2725674" y="1077341"/>
                    <a:pt x="2747010" y="1063498"/>
                    <a:pt x="2768600" y="1049909"/>
                  </a:cubicBezTo>
                  <a:lnTo>
                    <a:pt x="2782189" y="1071372"/>
                  </a:lnTo>
                  <a:cubicBezTo>
                    <a:pt x="2760726" y="1084961"/>
                    <a:pt x="2739517" y="1098677"/>
                    <a:pt x="2718308" y="1112520"/>
                  </a:cubicBezTo>
                  <a:close/>
                  <a:moveTo>
                    <a:pt x="2869184" y="1017524"/>
                  </a:moveTo>
                  <a:cubicBezTo>
                    <a:pt x="2890901" y="1004316"/>
                    <a:pt x="2912872" y="991362"/>
                    <a:pt x="2934843" y="978535"/>
                  </a:cubicBezTo>
                  <a:lnTo>
                    <a:pt x="2947670" y="1000506"/>
                  </a:lnTo>
                  <a:cubicBezTo>
                    <a:pt x="2925826" y="1013206"/>
                    <a:pt x="2903982" y="1026160"/>
                    <a:pt x="2882392" y="1039241"/>
                  </a:cubicBezTo>
                  <a:close/>
                  <a:moveTo>
                    <a:pt x="3036570" y="949833"/>
                  </a:moveTo>
                  <a:cubicBezTo>
                    <a:pt x="3058795" y="937514"/>
                    <a:pt x="3081147" y="925322"/>
                    <a:pt x="3103626" y="913257"/>
                  </a:cubicBezTo>
                  <a:lnTo>
                    <a:pt x="3115564" y="935609"/>
                  </a:lnTo>
                  <a:cubicBezTo>
                    <a:pt x="3093212" y="947547"/>
                    <a:pt x="3070987" y="959739"/>
                    <a:pt x="3048889" y="971931"/>
                  </a:cubicBezTo>
                  <a:close/>
                  <a:moveTo>
                    <a:pt x="3206242" y="888238"/>
                  </a:moveTo>
                  <a:cubicBezTo>
                    <a:pt x="3228975" y="876681"/>
                    <a:pt x="3251708" y="865378"/>
                    <a:pt x="3274695" y="854202"/>
                  </a:cubicBezTo>
                  <a:lnTo>
                    <a:pt x="3285871" y="877062"/>
                  </a:lnTo>
                  <a:cubicBezTo>
                    <a:pt x="3263138" y="888238"/>
                    <a:pt x="3240405" y="899541"/>
                    <a:pt x="3217799" y="910971"/>
                  </a:cubicBezTo>
                  <a:close/>
                  <a:moveTo>
                    <a:pt x="3378200" y="833120"/>
                  </a:moveTo>
                  <a:cubicBezTo>
                    <a:pt x="3401314" y="822452"/>
                    <a:pt x="3424555" y="811911"/>
                    <a:pt x="3447796" y="801624"/>
                  </a:cubicBezTo>
                  <a:lnTo>
                    <a:pt x="3458083" y="824865"/>
                  </a:lnTo>
                  <a:cubicBezTo>
                    <a:pt x="3434969" y="835152"/>
                    <a:pt x="3411855" y="845566"/>
                    <a:pt x="3388868" y="856234"/>
                  </a:cubicBezTo>
                  <a:close/>
                  <a:moveTo>
                    <a:pt x="3552063" y="784352"/>
                  </a:moveTo>
                  <a:cubicBezTo>
                    <a:pt x="3575558" y="774573"/>
                    <a:pt x="3599053" y="764921"/>
                    <a:pt x="3622675" y="755396"/>
                  </a:cubicBezTo>
                  <a:lnTo>
                    <a:pt x="3632073" y="779018"/>
                  </a:lnTo>
                  <a:cubicBezTo>
                    <a:pt x="3608578" y="788416"/>
                    <a:pt x="3585083" y="797941"/>
                    <a:pt x="3561842" y="807720"/>
                  </a:cubicBezTo>
                  <a:close/>
                  <a:moveTo>
                    <a:pt x="3727450" y="741934"/>
                  </a:moveTo>
                  <a:cubicBezTo>
                    <a:pt x="3751326" y="733044"/>
                    <a:pt x="3775202" y="724281"/>
                    <a:pt x="3799205" y="715645"/>
                  </a:cubicBezTo>
                  <a:lnTo>
                    <a:pt x="3807714" y="739521"/>
                  </a:lnTo>
                  <a:cubicBezTo>
                    <a:pt x="3783838" y="748030"/>
                    <a:pt x="3760089" y="756793"/>
                    <a:pt x="3736340" y="765683"/>
                  </a:cubicBezTo>
                  <a:close/>
                  <a:moveTo>
                    <a:pt x="3904234" y="706120"/>
                  </a:moveTo>
                  <a:cubicBezTo>
                    <a:pt x="3928364" y="697992"/>
                    <a:pt x="3952621" y="690118"/>
                    <a:pt x="3977005" y="682498"/>
                  </a:cubicBezTo>
                  <a:lnTo>
                    <a:pt x="3984625" y="706755"/>
                  </a:lnTo>
                  <a:cubicBezTo>
                    <a:pt x="3960368" y="714375"/>
                    <a:pt x="3936238" y="722249"/>
                    <a:pt x="3912235" y="730250"/>
                  </a:cubicBezTo>
                  <a:close/>
                  <a:moveTo>
                    <a:pt x="4082288" y="676910"/>
                  </a:moveTo>
                  <a:cubicBezTo>
                    <a:pt x="4106672" y="669798"/>
                    <a:pt x="4131183" y="662813"/>
                    <a:pt x="4155821" y="655955"/>
                  </a:cubicBezTo>
                  <a:lnTo>
                    <a:pt x="4162552" y="680466"/>
                  </a:lnTo>
                  <a:cubicBezTo>
                    <a:pt x="4138168" y="687197"/>
                    <a:pt x="4113784" y="694182"/>
                    <a:pt x="4089527" y="701294"/>
                  </a:cubicBezTo>
                  <a:close/>
                  <a:moveTo>
                    <a:pt x="4261612" y="654304"/>
                  </a:moveTo>
                  <a:cubicBezTo>
                    <a:pt x="4286250" y="648081"/>
                    <a:pt x="4310888" y="641985"/>
                    <a:pt x="4335653" y="636143"/>
                  </a:cubicBezTo>
                  <a:lnTo>
                    <a:pt x="4341495" y="660908"/>
                  </a:lnTo>
                  <a:cubicBezTo>
                    <a:pt x="4316857" y="666750"/>
                    <a:pt x="4292346" y="672719"/>
                    <a:pt x="4267835" y="678942"/>
                  </a:cubicBezTo>
                  <a:close/>
                  <a:moveTo>
                    <a:pt x="4441317" y="638302"/>
                  </a:moveTo>
                  <a:cubicBezTo>
                    <a:pt x="4466209" y="632968"/>
                    <a:pt x="4491101" y="627761"/>
                    <a:pt x="4516120" y="622808"/>
                  </a:cubicBezTo>
                  <a:lnTo>
                    <a:pt x="4521073" y="647700"/>
                  </a:lnTo>
                  <a:cubicBezTo>
                    <a:pt x="4496181" y="652653"/>
                    <a:pt x="4471416" y="657733"/>
                    <a:pt x="4446651" y="663067"/>
                  </a:cubicBezTo>
                  <a:close/>
                  <a:moveTo>
                    <a:pt x="4621530" y="628904"/>
                  </a:moveTo>
                  <a:cubicBezTo>
                    <a:pt x="4646676" y="624459"/>
                    <a:pt x="4671822" y="620268"/>
                    <a:pt x="4696968" y="616204"/>
                  </a:cubicBezTo>
                  <a:lnTo>
                    <a:pt x="4701032" y="641223"/>
                  </a:lnTo>
                  <a:cubicBezTo>
                    <a:pt x="4675886" y="645287"/>
                    <a:pt x="4650867" y="649478"/>
                    <a:pt x="4625975" y="653796"/>
                  </a:cubicBezTo>
                  <a:close/>
                  <a:moveTo>
                    <a:pt x="4802124" y="626110"/>
                  </a:moveTo>
                  <a:cubicBezTo>
                    <a:pt x="4827270" y="622681"/>
                    <a:pt x="4852543" y="619379"/>
                    <a:pt x="4877816" y="616204"/>
                  </a:cubicBezTo>
                  <a:lnTo>
                    <a:pt x="4880864" y="641477"/>
                  </a:lnTo>
                  <a:cubicBezTo>
                    <a:pt x="4855718" y="644525"/>
                    <a:pt x="4830572" y="647827"/>
                    <a:pt x="4805553" y="651256"/>
                  </a:cubicBezTo>
                  <a:close/>
                  <a:moveTo>
                    <a:pt x="4982718" y="630047"/>
                  </a:moveTo>
                  <a:cubicBezTo>
                    <a:pt x="5007991" y="627507"/>
                    <a:pt x="5033264" y="625094"/>
                    <a:pt x="5058537" y="622935"/>
                  </a:cubicBezTo>
                  <a:lnTo>
                    <a:pt x="5060696" y="648208"/>
                  </a:lnTo>
                  <a:cubicBezTo>
                    <a:pt x="5035550" y="650367"/>
                    <a:pt x="5010404" y="652653"/>
                    <a:pt x="4985258" y="655193"/>
                  </a:cubicBezTo>
                  <a:close/>
                  <a:moveTo>
                    <a:pt x="4536948" y="10033"/>
                  </a:moveTo>
                  <a:cubicBezTo>
                    <a:pt x="4562348" y="8382"/>
                    <a:pt x="4587875" y="6985"/>
                    <a:pt x="4613402" y="5715"/>
                  </a:cubicBezTo>
                  <a:lnTo>
                    <a:pt x="4614672" y="31115"/>
                  </a:lnTo>
                  <a:cubicBezTo>
                    <a:pt x="4589272" y="32385"/>
                    <a:pt x="4563872" y="33782"/>
                    <a:pt x="4538599" y="35433"/>
                  </a:cubicBezTo>
                  <a:close/>
                  <a:moveTo>
                    <a:pt x="4714875" y="1778"/>
                  </a:moveTo>
                  <a:cubicBezTo>
                    <a:pt x="4740275" y="1016"/>
                    <a:pt x="4765802" y="508"/>
                    <a:pt x="4791329" y="254"/>
                  </a:cubicBezTo>
                  <a:lnTo>
                    <a:pt x="4791710" y="25654"/>
                  </a:lnTo>
                  <a:cubicBezTo>
                    <a:pt x="4766310" y="26035"/>
                    <a:pt x="4740910" y="26543"/>
                    <a:pt x="4715637" y="27178"/>
                  </a:cubicBezTo>
                  <a:close/>
                  <a:moveTo>
                    <a:pt x="4893691" y="0"/>
                  </a:moveTo>
                  <a:cubicBezTo>
                    <a:pt x="4919218" y="254"/>
                    <a:pt x="4944745" y="635"/>
                    <a:pt x="4970272" y="1143"/>
                  </a:cubicBezTo>
                  <a:lnTo>
                    <a:pt x="4969637" y="26543"/>
                  </a:lnTo>
                  <a:cubicBezTo>
                    <a:pt x="4944237" y="25908"/>
                    <a:pt x="4918964" y="25527"/>
                    <a:pt x="4893437" y="25400"/>
                  </a:cubicBezTo>
                  <a:close/>
                  <a:moveTo>
                    <a:pt x="5071618" y="29972"/>
                  </a:moveTo>
                  <a:cubicBezTo>
                    <a:pt x="5097145" y="31115"/>
                    <a:pt x="5122545" y="32385"/>
                    <a:pt x="5147945" y="33909"/>
                  </a:cubicBezTo>
                  <a:lnTo>
                    <a:pt x="5146421" y="59309"/>
                  </a:lnTo>
                  <a:cubicBezTo>
                    <a:pt x="5121148" y="57785"/>
                    <a:pt x="5095875" y="56515"/>
                    <a:pt x="5070475" y="55372"/>
                  </a:cubicBezTo>
                  <a:close/>
                  <a:moveTo>
                    <a:pt x="5248529" y="66421"/>
                  </a:moveTo>
                  <a:cubicBezTo>
                    <a:pt x="5273929" y="68453"/>
                    <a:pt x="5299202" y="70739"/>
                    <a:pt x="5324475" y="73152"/>
                  </a:cubicBezTo>
                  <a:lnTo>
                    <a:pt x="5322062" y="98425"/>
                  </a:lnTo>
                  <a:cubicBezTo>
                    <a:pt x="5296916" y="96012"/>
                    <a:pt x="5271770" y="93726"/>
                    <a:pt x="5246497" y="91694"/>
                  </a:cubicBezTo>
                  <a:close/>
                  <a:moveTo>
                    <a:pt x="5423789" y="109220"/>
                  </a:moveTo>
                  <a:cubicBezTo>
                    <a:pt x="5449062" y="112141"/>
                    <a:pt x="5474335" y="115316"/>
                    <a:pt x="5499608" y="118745"/>
                  </a:cubicBezTo>
                  <a:lnTo>
                    <a:pt x="5496306" y="143891"/>
                  </a:lnTo>
                  <a:cubicBezTo>
                    <a:pt x="5471287" y="140589"/>
                    <a:pt x="5446141" y="137414"/>
                    <a:pt x="5420868" y="134366"/>
                  </a:cubicBezTo>
                  <a:close/>
                  <a:moveTo>
                    <a:pt x="5597271" y="158369"/>
                  </a:moveTo>
                  <a:cubicBezTo>
                    <a:pt x="5622544" y="162306"/>
                    <a:pt x="5647690" y="166370"/>
                    <a:pt x="5672836" y="170688"/>
                  </a:cubicBezTo>
                  <a:lnTo>
                    <a:pt x="5668518" y="195707"/>
                  </a:lnTo>
                  <a:cubicBezTo>
                    <a:pt x="5643499" y="191389"/>
                    <a:pt x="5618480" y="187325"/>
                    <a:pt x="5593334" y="183388"/>
                  </a:cubicBezTo>
                  <a:close/>
                  <a:moveTo>
                    <a:pt x="5769102" y="213995"/>
                  </a:moveTo>
                  <a:cubicBezTo>
                    <a:pt x="5794121" y="218821"/>
                    <a:pt x="5819013" y="223774"/>
                    <a:pt x="5843905" y="228981"/>
                  </a:cubicBezTo>
                  <a:lnTo>
                    <a:pt x="5838698" y="253873"/>
                  </a:lnTo>
                  <a:cubicBezTo>
                    <a:pt x="5813933" y="248666"/>
                    <a:pt x="5789168" y="243713"/>
                    <a:pt x="5764276" y="238887"/>
                  </a:cubicBezTo>
                  <a:close/>
                  <a:moveTo>
                    <a:pt x="5953760" y="124841"/>
                  </a:moveTo>
                  <a:cubicBezTo>
                    <a:pt x="5978525" y="130556"/>
                    <a:pt x="6003290" y="136525"/>
                    <a:pt x="6027928" y="142621"/>
                  </a:cubicBezTo>
                  <a:lnTo>
                    <a:pt x="6021832" y="167259"/>
                  </a:lnTo>
                  <a:cubicBezTo>
                    <a:pt x="5997321" y="161163"/>
                    <a:pt x="5972683" y="155321"/>
                    <a:pt x="5948045" y="149606"/>
                  </a:cubicBezTo>
                  <a:close/>
                  <a:moveTo>
                    <a:pt x="6120892" y="193040"/>
                  </a:moveTo>
                  <a:cubicBezTo>
                    <a:pt x="6145530" y="199644"/>
                    <a:pt x="6170041" y="206502"/>
                    <a:pt x="6194552" y="213614"/>
                  </a:cubicBezTo>
                  <a:lnTo>
                    <a:pt x="6187567" y="237998"/>
                  </a:lnTo>
                  <a:cubicBezTo>
                    <a:pt x="6163183" y="231013"/>
                    <a:pt x="6138799" y="224155"/>
                    <a:pt x="6114288" y="217551"/>
                  </a:cubicBezTo>
                  <a:close/>
                  <a:moveTo>
                    <a:pt x="6285357" y="267335"/>
                  </a:moveTo>
                  <a:cubicBezTo>
                    <a:pt x="6309741" y="274955"/>
                    <a:pt x="6333998" y="282702"/>
                    <a:pt x="6358255" y="290703"/>
                  </a:cubicBezTo>
                  <a:lnTo>
                    <a:pt x="6350381" y="314833"/>
                  </a:lnTo>
                  <a:cubicBezTo>
                    <a:pt x="6326251" y="306959"/>
                    <a:pt x="6302121" y="299212"/>
                    <a:pt x="6277864" y="291592"/>
                  </a:cubicBezTo>
                  <a:close/>
                  <a:moveTo>
                    <a:pt x="6447155" y="347726"/>
                  </a:moveTo>
                  <a:cubicBezTo>
                    <a:pt x="6471158" y="356235"/>
                    <a:pt x="6495161" y="364871"/>
                    <a:pt x="6518910" y="373634"/>
                  </a:cubicBezTo>
                  <a:lnTo>
                    <a:pt x="6510147" y="397510"/>
                  </a:lnTo>
                  <a:cubicBezTo>
                    <a:pt x="6486398" y="388747"/>
                    <a:pt x="6462649" y="380111"/>
                    <a:pt x="6438773" y="371729"/>
                  </a:cubicBezTo>
                  <a:close/>
                  <a:moveTo>
                    <a:pt x="6605778" y="434086"/>
                  </a:moveTo>
                  <a:cubicBezTo>
                    <a:pt x="6629527" y="443484"/>
                    <a:pt x="6653022" y="453009"/>
                    <a:pt x="6676517" y="462661"/>
                  </a:cubicBezTo>
                  <a:lnTo>
                    <a:pt x="6666865" y="486156"/>
                  </a:lnTo>
                  <a:cubicBezTo>
                    <a:pt x="6643497" y="476504"/>
                    <a:pt x="6620002" y="466979"/>
                    <a:pt x="6596380" y="457708"/>
                  </a:cubicBezTo>
                  <a:close/>
                  <a:moveTo>
                    <a:pt x="6760972" y="526161"/>
                  </a:moveTo>
                  <a:cubicBezTo>
                    <a:pt x="6784340" y="536321"/>
                    <a:pt x="6807581" y="546735"/>
                    <a:pt x="6830695" y="557403"/>
                  </a:cubicBezTo>
                  <a:lnTo>
                    <a:pt x="6820153" y="580517"/>
                  </a:lnTo>
                  <a:cubicBezTo>
                    <a:pt x="6797167" y="569976"/>
                    <a:pt x="6773926" y="559689"/>
                    <a:pt x="6750812" y="549529"/>
                  </a:cubicBezTo>
                  <a:close/>
                  <a:moveTo>
                    <a:pt x="6912737" y="623951"/>
                  </a:moveTo>
                  <a:cubicBezTo>
                    <a:pt x="6935724" y="635000"/>
                    <a:pt x="6958584" y="646303"/>
                    <a:pt x="6981317" y="657733"/>
                  </a:cubicBezTo>
                  <a:lnTo>
                    <a:pt x="6969887" y="680466"/>
                  </a:lnTo>
                  <a:cubicBezTo>
                    <a:pt x="6947281" y="669036"/>
                    <a:pt x="6924421" y="657860"/>
                    <a:pt x="6901561" y="646938"/>
                  </a:cubicBezTo>
                  <a:close/>
                  <a:moveTo>
                    <a:pt x="7060692" y="727329"/>
                  </a:moveTo>
                  <a:cubicBezTo>
                    <a:pt x="7083171" y="739267"/>
                    <a:pt x="7105650" y="751332"/>
                    <a:pt x="7127875" y="763524"/>
                  </a:cubicBezTo>
                  <a:lnTo>
                    <a:pt x="7115683" y="785749"/>
                  </a:lnTo>
                  <a:cubicBezTo>
                    <a:pt x="7093458" y="773557"/>
                    <a:pt x="7071233" y="761619"/>
                    <a:pt x="7048753" y="749681"/>
                  </a:cubicBezTo>
                  <a:close/>
                  <a:moveTo>
                    <a:pt x="7204837" y="835914"/>
                  </a:moveTo>
                  <a:cubicBezTo>
                    <a:pt x="7226935" y="848614"/>
                    <a:pt x="7248906" y="861568"/>
                    <a:pt x="7270750" y="874522"/>
                  </a:cubicBezTo>
                  <a:lnTo>
                    <a:pt x="7257669" y="896366"/>
                  </a:lnTo>
                  <a:cubicBezTo>
                    <a:pt x="7235952" y="883412"/>
                    <a:pt x="7214108" y="870585"/>
                    <a:pt x="7192137" y="857885"/>
                  </a:cubicBezTo>
                  <a:close/>
                  <a:moveTo>
                    <a:pt x="7344918" y="949706"/>
                  </a:moveTo>
                  <a:cubicBezTo>
                    <a:pt x="7366508" y="963295"/>
                    <a:pt x="7387971" y="976884"/>
                    <a:pt x="7409307" y="990727"/>
                  </a:cubicBezTo>
                  <a:lnTo>
                    <a:pt x="7395464" y="1012063"/>
                  </a:lnTo>
                  <a:cubicBezTo>
                    <a:pt x="7374255" y="998220"/>
                    <a:pt x="7352792" y="984631"/>
                    <a:pt x="7331328" y="971169"/>
                  </a:cubicBezTo>
                  <a:close/>
                  <a:moveTo>
                    <a:pt x="7480553" y="1068578"/>
                  </a:moveTo>
                  <a:cubicBezTo>
                    <a:pt x="7501636" y="1082929"/>
                    <a:pt x="7522591" y="1097407"/>
                    <a:pt x="7543419" y="1112012"/>
                  </a:cubicBezTo>
                  <a:lnTo>
                    <a:pt x="7528814" y="1132840"/>
                  </a:lnTo>
                  <a:cubicBezTo>
                    <a:pt x="7508113" y="1118235"/>
                    <a:pt x="7487158" y="1103884"/>
                    <a:pt x="7466203" y="1089660"/>
                  </a:cubicBezTo>
                  <a:close/>
                  <a:moveTo>
                    <a:pt x="7611872" y="1192530"/>
                  </a:moveTo>
                  <a:cubicBezTo>
                    <a:pt x="7632446" y="1207643"/>
                    <a:pt x="7652766" y="1222883"/>
                    <a:pt x="7673086" y="1238250"/>
                  </a:cubicBezTo>
                  <a:lnTo>
                    <a:pt x="7657719" y="1258443"/>
                  </a:lnTo>
                  <a:cubicBezTo>
                    <a:pt x="7637526" y="1243203"/>
                    <a:pt x="7617206" y="1227963"/>
                    <a:pt x="7596759" y="1212977"/>
                  </a:cubicBezTo>
                  <a:close/>
                  <a:moveTo>
                    <a:pt x="7738491" y="1321054"/>
                  </a:moveTo>
                  <a:cubicBezTo>
                    <a:pt x="7758430" y="1336802"/>
                    <a:pt x="7778242" y="1352804"/>
                    <a:pt x="7798053" y="1368933"/>
                  </a:cubicBezTo>
                  <a:lnTo>
                    <a:pt x="7781925" y="1388618"/>
                  </a:lnTo>
                  <a:cubicBezTo>
                    <a:pt x="7762367" y="1372616"/>
                    <a:pt x="7742555" y="1356741"/>
                    <a:pt x="7722743" y="1340993"/>
                  </a:cubicBezTo>
                  <a:close/>
                  <a:moveTo>
                    <a:pt x="7860411" y="1454150"/>
                  </a:moveTo>
                  <a:cubicBezTo>
                    <a:pt x="7879842" y="1470660"/>
                    <a:pt x="7899019" y="1487297"/>
                    <a:pt x="7918196" y="1504188"/>
                  </a:cubicBezTo>
                  <a:lnTo>
                    <a:pt x="7901432" y="1523238"/>
                  </a:lnTo>
                  <a:cubicBezTo>
                    <a:pt x="7882382" y="1506474"/>
                    <a:pt x="7863332" y="1489964"/>
                    <a:pt x="7844028" y="1473454"/>
                  </a:cubicBezTo>
                  <a:close/>
                  <a:moveTo>
                    <a:pt x="7977505" y="1591564"/>
                  </a:moveTo>
                  <a:cubicBezTo>
                    <a:pt x="7996301" y="1608836"/>
                    <a:pt x="8014843" y="1626108"/>
                    <a:pt x="8033385" y="1643634"/>
                  </a:cubicBezTo>
                  <a:lnTo>
                    <a:pt x="8015859" y="1662049"/>
                  </a:lnTo>
                  <a:cubicBezTo>
                    <a:pt x="7997444" y="1644650"/>
                    <a:pt x="7978902" y="1627378"/>
                    <a:pt x="7960233" y="1610233"/>
                  </a:cubicBezTo>
                  <a:close/>
                  <a:moveTo>
                    <a:pt x="8089265" y="1733169"/>
                  </a:moveTo>
                  <a:cubicBezTo>
                    <a:pt x="8107426" y="1751076"/>
                    <a:pt x="8125333" y="1769110"/>
                    <a:pt x="8143240" y="1787271"/>
                  </a:cubicBezTo>
                  <a:lnTo>
                    <a:pt x="8125078" y="1805051"/>
                  </a:lnTo>
                  <a:cubicBezTo>
                    <a:pt x="8107299" y="1787017"/>
                    <a:pt x="8089392" y="1768983"/>
                    <a:pt x="8071485" y="1751203"/>
                  </a:cubicBezTo>
                  <a:close/>
                  <a:moveTo>
                    <a:pt x="8195945" y="1878711"/>
                  </a:moveTo>
                  <a:cubicBezTo>
                    <a:pt x="8213344" y="1897253"/>
                    <a:pt x="8230743" y="1915922"/>
                    <a:pt x="8247888" y="1934718"/>
                  </a:cubicBezTo>
                  <a:lnTo>
                    <a:pt x="8229092" y="1951863"/>
                  </a:lnTo>
                  <a:cubicBezTo>
                    <a:pt x="8212074" y="1933194"/>
                    <a:pt x="8194802" y="1914525"/>
                    <a:pt x="8177403" y="1896110"/>
                  </a:cubicBezTo>
                  <a:close/>
                  <a:moveTo>
                    <a:pt x="8297164" y="2028063"/>
                  </a:moveTo>
                  <a:cubicBezTo>
                    <a:pt x="8313928" y="2047240"/>
                    <a:pt x="8330565" y="2066544"/>
                    <a:pt x="8347075" y="2085975"/>
                  </a:cubicBezTo>
                  <a:lnTo>
                    <a:pt x="8327644" y="2102358"/>
                  </a:lnTo>
                  <a:cubicBezTo>
                    <a:pt x="8311261" y="2083054"/>
                    <a:pt x="8294751" y="2063877"/>
                    <a:pt x="8278114" y="2044700"/>
                  </a:cubicBezTo>
                  <a:close/>
                  <a:moveTo>
                    <a:pt x="8393049" y="2180971"/>
                  </a:moveTo>
                  <a:cubicBezTo>
                    <a:pt x="8409051" y="2200783"/>
                    <a:pt x="8425053" y="2220595"/>
                    <a:pt x="8440801" y="2240661"/>
                  </a:cubicBezTo>
                  <a:lnTo>
                    <a:pt x="8420862" y="2256409"/>
                  </a:lnTo>
                  <a:cubicBezTo>
                    <a:pt x="8405241" y="2236470"/>
                    <a:pt x="8389366" y="2216658"/>
                    <a:pt x="8373364" y="2197100"/>
                  </a:cubicBezTo>
                  <a:close/>
                  <a:moveTo>
                    <a:pt x="8483219" y="2337562"/>
                  </a:moveTo>
                  <a:cubicBezTo>
                    <a:pt x="8498586" y="2357882"/>
                    <a:pt x="8513699" y="2378329"/>
                    <a:pt x="8528685" y="2398903"/>
                  </a:cubicBezTo>
                  <a:lnTo>
                    <a:pt x="8508111" y="2413889"/>
                  </a:lnTo>
                  <a:cubicBezTo>
                    <a:pt x="8493252" y="2393442"/>
                    <a:pt x="8478139" y="2373122"/>
                    <a:pt x="8462899" y="2352802"/>
                  </a:cubicBezTo>
                  <a:close/>
                  <a:moveTo>
                    <a:pt x="8567547" y="2497074"/>
                  </a:moveTo>
                  <a:cubicBezTo>
                    <a:pt x="8582152" y="2518029"/>
                    <a:pt x="8596503" y="2538984"/>
                    <a:pt x="8610727" y="2560066"/>
                  </a:cubicBezTo>
                  <a:lnTo>
                    <a:pt x="8589645" y="2574290"/>
                  </a:lnTo>
                  <a:cubicBezTo>
                    <a:pt x="8575421" y="2553208"/>
                    <a:pt x="8561197" y="2532380"/>
                    <a:pt x="8546592" y="2511552"/>
                  </a:cubicBezTo>
                  <a:close/>
                  <a:moveTo>
                    <a:pt x="8645906" y="2659634"/>
                  </a:moveTo>
                  <a:cubicBezTo>
                    <a:pt x="8659749" y="2681097"/>
                    <a:pt x="8673338" y="2702560"/>
                    <a:pt x="8686800" y="2724150"/>
                  </a:cubicBezTo>
                  <a:lnTo>
                    <a:pt x="8665210" y="2737612"/>
                  </a:lnTo>
                  <a:cubicBezTo>
                    <a:pt x="8651875" y="2716149"/>
                    <a:pt x="8638286" y="2694686"/>
                    <a:pt x="8624570" y="2673350"/>
                  </a:cubicBezTo>
                  <a:close/>
                  <a:moveTo>
                    <a:pt x="8718296" y="2824988"/>
                  </a:moveTo>
                  <a:cubicBezTo>
                    <a:pt x="8731250" y="2846832"/>
                    <a:pt x="8744077" y="2868930"/>
                    <a:pt x="8756777" y="2891028"/>
                  </a:cubicBezTo>
                  <a:lnTo>
                    <a:pt x="8734678" y="2903601"/>
                  </a:lnTo>
                  <a:cubicBezTo>
                    <a:pt x="8722106" y="2881630"/>
                    <a:pt x="8709278" y="2859786"/>
                    <a:pt x="8696452" y="2837942"/>
                  </a:cubicBezTo>
                  <a:close/>
                  <a:moveTo>
                    <a:pt x="8784590" y="2992882"/>
                  </a:moveTo>
                  <a:cubicBezTo>
                    <a:pt x="8796782" y="3015234"/>
                    <a:pt x="8808720" y="3037713"/>
                    <a:pt x="8820531" y="3060192"/>
                  </a:cubicBezTo>
                  <a:lnTo>
                    <a:pt x="8798052" y="3072003"/>
                  </a:lnTo>
                  <a:cubicBezTo>
                    <a:pt x="8786241" y="3049524"/>
                    <a:pt x="8774303" y="3027299"/>
                    <a:pt x="8762238" y="3005074"/>
                  </a:cubicBezTo>
                  <a:close/>
                  <a:moveTo>
                    <a:pt x="8844534" y="3163062"/>
                  </a:moveTo>
                  <a:cubicBezTo>
                    <a:pt x="8855837" y="3185922"/>
                    <a:pt x="8867013" y="3208782"/>
                    <a:pt x="8878062" y="3231769"/>
                  </a:cubicBezTo>
                  <a:lnTo>
                    <a:pt x="8855202" y="3242691"/>
                  </a:lnTo>
                  <a:cubicBezTo>
                    <a:pt x="8844280" y="3219831"/>
                    <a:pt x="8833103" y="3196971"/>
                    <a:pt x="8821801" y="3174365"/>
                  </a:cubicBezTo>
                  <a:close/>
                  <a:moveTo>
                    <a:pt x="8898255" y="3335274"/>
                  </a:moveTo>
                  <a:cubicBezTo>
                    <a:pt x="8908796" y="3358515"/>
                    <a:pt x="8919083" y="3381756"/>
                    <a:pt x="8929243" y="3405124"/>
                  </a:cubicBezTo>
                  <a:lnTo>
                    <a:pt x="8906002" y="3415284"/>
                  </a:lnTo>
                  <a:cubicBezTo>
                    <a:pt x="8895969" y="3392043"/>
                    <a:pt x="8885682" y="3368802"/>
                    <a:pt x="8875141" y="3345815"/>
                  </a:cubicBezTo>
                  <a:close/>
                  <a:moveTo>
                    <a:pt x="8945626" y="3509518"/>
                  </a:moveTo>
                  <a:cubicBezTo>
                    <a:pt x="8955278" y="3533013"/>
                    <a:pt x="8964676" y="3556762"/>
                    <a:pt x="8973947" y="3580384"/>
                  </a:cubicBezTo>
                  <a:lnTo>
                    <a:pt x="8950325" y="3589655"/>
                  </a:lnTo>
                  <a:cubicBezTo>
                    <a:pt x="8941053" y="3566033"/>
                    <a:pt x="8931656" y="3542538"/>
                    <a:pt x="8922131" y="3519170"/>
                  </a:cubicBezTo>
                  <a:close/>
                  <a:moveTo>
                    <a:pt x="8986520" y="3685413"/>
                  </a:moveTo>
                  <a:cubicBezTo>
                    <a:pt x="8995283" y="3709289"/>
                    <a:pt x="9003792" y="3733165"/>
                    <a:pt x="9012174" y="3757295"/>
                  </a:cubicBezTo>
                  <a:lnTo>
                    <a:pt x="8988171" y="3765677"/>
                  </a:lnTo>
                  <a:cubicBezTo>
                    <a:pt x="8979789" y="3741801"/>
                    <a:pt x="8971280" y="3717925"/>
                    <a:pt x="8962644" y="3694176"/>
                  </a:cubicBezTo>
                  <a:close/>
                  <a:moveTo>
                    <a:pt x="9472168" y="3352673"/>
                  </a:moveTo>
                  <a:cubicBezTo>
                    <a:pt x="9480042" y="3376930"/>
                    <a:pt x="9487789" y="3401187"/>
                    <a:pt x="9495282" y="3425571"/>
                  </a:cubicBezTo>
                  <a:lnTo>
                    <a:pt x="9471025" y="3433064"/>
                  </a:lnTo>
                  <a:cubicBezTo>
                    <a:pt x="9463532" y="3408807"/>
                    <a:pt x="9455912" y="3384677"/>
                    <a:pt x="9448038" y="3360547"/>
                  </a:cubicBezTo>
                  <a:close/>
                  <a:moveTo>
                    <a:pt x="9499981" y="3530981"/>
                  </a:moveTo>
                  <a:cubicBezTo>
                    <a:pt x="9506966" y="3555492"/>
                    <a:pt x="9513698" y="3580003"/>
                    <a:pt x="9520301" y="3604641"/>
                  </a:cubicBezTo>
                  <a:lnTo>
                    <a:pt x="9495790" y="3611245"/>
                  </a:lnTo>
                  <a:cubicBezTo>
                    <a:pt x="9489187" y="3586734"/>
                    <a:pt x="9482455" y="3562223"/>
                    <a:pt x="9475598" y="3537966"/>
                  </a:cubicBezTo>
                  <a:close/>
                  <a:moveTo>
                    <a:pt x="9521190" y="3710305"/>
                  </a:moveTo>
                  <a:cubicBezTo>
                    <a:pt x="9527287" y="3734943"/>
                    <a:pt x="9533128" y="3759708"/>
                    <a:pt x="9538716" y="3784600"/>
                  </a:cubicBezTo>
                  <a:lnTo>
                    <a:pt x="9513951" y="3790188"/>
                  </a:lnTo>
                  <a:cubicBezTo>
                    <a:pt x="9508363" y="3765423"/>
                    <a:pt x="9502522" y="3740912"/>
                    <a:pt x="9496425" y="3716274"/>
                  </a:cubicBezTo>
                  <a:close/>
                  <a:moveTo>
                    <a:pt x="9535668" y="3890264"/>
                  </a:moveTo>
                  <a:cubicBezTo>
                    <a:pt x="9540749" y="3915156"/>
                    <a:pt x="9545701" y="3940048"/>
                    <a:pt x="9550400" y="3965067"/>
                  </a:cubicBezTo>
                  <a:lnTo>
                    <a:pt x="9525508" y="3969766"/>
                  </a:lnTo>
                  <a:cubicBezTo>
                    <a:pt x="9520810" y="3944874"/>
                    <a:pt x="9515856" y="3920109"/>
                    <a:pt x="9510776" y="3895344"/>
                  </a:cubicBezTo>
                  <a:close/>
                  <a:moveTo>
                    <a:pt x="9543542" y="4070350"/>
                  </a:moveTo>
                  <a:cubicBezTo>
                    <a:pt x="9547733" y="4095496"/>
                    <a:pt x="9551798" y="4120642"/>
                    <a:pt x="9555607" y="4145915"/>
                  </a:cubicBezTo>
                  <a:lnTo>
                    <a:pt x="9530462" y="4149725"/>
                  </a:lnTo>
                  <a:cubicBezTo>
                    <a:pt x="9526651" y="4124579"/>
                    <a:pt x="9522587" y="4099560"/>
                    <a:pt x="9518397" y="4074541"/>
                  </a:cubicBezTo>
                  <a:close/>
                  <a:moveTo>
                    <a:pt x="9544686" y="4250817"/>
                  </a:moveTo>
                  <a:cubicBezTo>
                    <a:pt x="9547987" y="4276090"/>
                    <a:pt x="9551036" y="4301363"/>
                    <a:pt x="9553956" y="4326763"/>
                  </a:cubicBezTo>
                  <a:lnTo>
                    <a:pt x="9528683" y="4329684"/>
                  </a:lnTo>
                  <a:cubicBezTo>
                    <a:pt x="9525762" y="4304411"/>
                    <a:pt x="9522714" y="4279265"/>
                    <a:pt x="9519412" y="4254246"/>
                  </a:cubicBezTo>
                  <a:close/>
                  <a:moveTo>
                    <a:pt x="9539225" y="4431538"/>
                  </a:moveTo>
                  <a:cubicBezTo>
                    <a:pt x="9541637" y="4456811"/>
                    <a:pt x="9543797" y="4482084"/>
                    <a:pt x="9545701" y="4507484"/>
                  </a:cubicBezTo>
                  <a:lnTo>
                    <a:pt x="9520428" y="4509389"/>
                  </a:lnTo>
                  <a:cubicBezTo>
                    <a:pt x="9518524" y="4484116"/>
                    <a:pt x="9516364" y="4458970"/>
                    <a:pt x="9513951" y="4433824"/>
                  </a:cubicBezTo>
                  <a:close/>
                  <a:moveTo>
                    <a:pt x="9527287" y="4611624"/>
                  </a:moveTo>
                  <a:cubicBezTo>
                    <a:pt x="9528683" y="4637024"/>
                    <a:pt x="9529953" y="4662424"/>
                    <a:pt x="9530969" y="4687824"/>
                  </a:cubicBezTo>
                  <a:lnTo>
                    <a:pt x="9505569" y="4688840"/>
                  </a:lnTo>
                  <a:cubicBezTo>
                    <a:pt x="9504553" y="4663567"/>
                    <a:pt x="9503283" y="4638294"/>
                    <a:pt x="9501887" y="4613021"/>
                  </a:cubicBezTo>
                  <a:close/>
                  <a:moveTo>
                    <a:pt x="9508744" y="4790948"/>
                  </a:moveTo>
                  <a:cubicBezTo>
                    <a:pt x="9509252" y="4816475"/>
                    <a:pt x="9509633" y="4842002"/>
                    <a:pt x="9509761" y="4867529"/>
                  </a:cubicBezTo>
                  <a:lnTo>
                    <a:pt x="9484361" y="4867656"/>
                  </a:lnTo>
                  <a:cubicBezTo>
                    <a:pt x="9484233" y="4842256"/>
                    <a:pt x="9483979" y="4816856"/>
                    <a:pt x="9483344" y="4791456"/>
                  </a:cubicBezTo>
                  <a:close/>
                  <a:moveTo>
                    <a:pt x="9483725" y="4970399"/>
                  </a:moveTo>
                  <a:cubicBezTo>
                    <a:pt x="9483344" y="4995926"/>
                    <a:pt x="9482710" y="5021326"/>
                    <a:pt x="9481948" y="5046853"/>
                  </a:cubicBezTo>
                  <a:lnTo>
                    <a:pt x="9456548" y="5046091"/>
                  </a:lnTo>
                  <a:cubicBezTo>
                    <a:pt x="9457310" y="5020818"/>
                    <a:pt x="9457944" y="4995418"/>
                    <a:pt x="9458325" y="4970145"/>
                  </a:cubicBezTo>
                  <a:close/>
                  <a:moveTo>
                    <a:pt x="9452356" y="5148072"/>
                  </a:moveTo>
                  <a:cubicBezTo>
                    <a:pt x="9451087" y="5173599"/>
                    <a:pt x="9449562" y="5199126"/>
                    <a:pt x="9447785" y="5224526"/>
                  </a:cubicBezTo>
                  <a:lnTo>
                    <a:pt x="9422385" y="5222748"/>
                  </a:lnTo>
                  <a:cubicBezTo>
                    <a:pt x="9424036" y="5197475"/>
                    <a:pt x="9425560" y="5172075"/>
                    <a:pt x="9426956" y="5146675"/>
                  </a:cubicBezTo>
                  <a:close/>
                  <a:moveTo>
                    <a:pt x="9414383" y="5324729"/>
                  </a:moveTo>
                  <a:cubicBezTo>
                    <a:pt x="9412098" y="5350129"/>
                    <a:pt x="9409685" y="5375402"/>
                    <a:pt x="9407017" y="5400548"/>
                  </a:cubicBezTo>
                  <a:lnTo>
                    <a:pt x="9381744" y="5397881"/>
                  </a:lnTo>
                  <a:cubicBezTo>
                    <a:pt x="9384412" y="5372735"/>
                    <a:pt x="9386825" y="5347589"/>
                    <a:pt x="9388983" y="5322443"/>
                  </a:cubicBezTo>
                  <a:close/>
                  <a:moveTo>
                    <a:pt x="9369933" y="5499735"/>
                  </a:moveTo>
                  <a:cubicBezTo>
                    <a:pt x="9366758" y="5525008"/>
                    <a:pt x="9363329" y="5550281"/>
                    <a:pt x="9359774" y="5575427"/>
                  </a:cubicBezTo>
                  <a:lnTo>
                    <a:pt x="9334627" y="5571871"/>
                  </a:lnTo>
                  <a:cubicBezTo>
                    <a:pt x="9338183" y="5546852"/>
                    <a:pt x="9341486" y="5521833"/>
                    <a:pt x="9344661" y="5496687"/>
                  </a:cubicBezTo>
                  <a:close/>
                  <a:moveTo>
                    <a:pt x="9319261" y="5672963"/>
                  </a:moveTo>
                  <a:cubicBezTo>
                    <a:pt x="9315197" y="5698109"/>
                    <a:pt x="9310878" y="5723255"/>
                    <a:pt x="9306306" y="5748401"/>
                  </a:cubicBezTo>
                  <a:lnTo>
                    <a:pt x="9281287" y="5743956"/>
                  </a:lnTo>
                  <a:cubicBezTo>
                    <a:pt x="9285732" y="5719064"/>
                    <a:pt x="9290050" y="5694045"/>
                    <a:pt x="9294114" y="5669026"/>
                  </a:cubicBezTo>
                  <a:close/>
                  <a:moveTo>
                    <a:pt x="9262237" y="5844286"/>
                  </a:moveTo>
                  <a:cubicBezTo>
                    <a:pt x="9257157" y="5869305"/>
                    <a:pt x="9251950" y="5894324"/>
                    <a:pt x="9246489" y="5919216"/>
                  </a:cubicBezTo>
                  <a:lnTo>
                    <a:pt x="9221725" y="5913755"/>
                  </a:lnTo>
                  <a:cubicBezTo>
                    <a:pt x="9227058" y="5888990"/>
                    <a:pt x="9232265" y="5864225"/>
                    <a:pt x="9237345" y="5839333"/>
                  </a:cubicBezTo>
                  <a:close/>
                  <a:moveTo>
                    <a:pt x="9198864" y="6013577"/>
                  </a:moveTo>
                  <a:cubicBezTo>
                    <a:pt x="9192895" y="6038342"/>
                    <a:pt x="9186800" y="6062980"/>
                    <a:pt x="9180450" y="6087491"/>
                  </a:cubicBezTo>
                  <a:lnTo>
                    <a:pt x="9155812" y="6081141"/>
                  </a:lnTo>
                  <a:cubicBezTo>
                    <a:pt x="9162035" y="6056630"/>
                    <a:pt x="9168130" y="6032119"/>
                    <a:pt x="9174100" y="6007608"/>
                  </a:cubicBezTo>
                  <a:close/>
                  <a:moveTo>
                    <a:pt x="9129268" y="6180201"/>
                  </a:moveTo>
                  <a:cubicBezTo>
                    <a:pt x="9122411" y="6204712"/>
                    <a:pt x="9115299" y="6229223"/>
                    <a:pt x="9108187" y="6253607"/>
                  </a:cubicBezTo>
                  <a:lnTo>
                    <a:pt x="9083802" y="6246368"/>
                  </a:lnTo>
                  <a:cubicBezTo>
                    <a:pt x="9091041" y="6222111"/>
                    <a:pt x="9098026" y="6197727"/>
                    <a:pt x="9104885" y="6173343"/>
                  </a:cubicBezTo>
                  <a:close/>
                  <a:moveTo>
                    <a:pt x="9053703" y="6344031"/>
                  </a:moveTo>
                  <a:cubicBezTo>
                    <a:pt x="9045956" y="6368288"/>
                    <a:pt x="9037955" y="6392545"/>
                    <a:pt x="9029827" y="6416675"/>
                  </a:cubicBezTo>
                  <a:lnTo>
                    <a:pt x="9005698" y="6408547"/>
                  </a:lnTo>
                  <a:cubicBezTo>
                    <a:pt x="9013825" y="6384544"/>
                    <a:pt x="9021700" y="6360414"/>
                    <a:pt x="9029447" y="6336284"/>
                  </a:cubicBezTo>
                  <a:close/>
                  <a:moveTo>
                    <a:pt x="8972042" y="6504940"/>
                  </a:moveTo>
                  <a:cubicBezTo>
                    <a:pt x="8963406" y="6528943"/>
                    <a:pt x="8954516" y="6552819"/>
                    <a:pt x="8945500" y="6576695"/>
                  </a:cubicBezTo>
                  <a:lnTo>
                    <a:pt x="8921750" y="6567678"/>
                  </a:lnTo>
                  <a:cubicBezTo>
                    <a:pt x="8930767" y="6544056"/>
                    <a:pt x="8939530" y="6520180"/>
                    <a:pt x="8948166" y="6496304"/>
                  </a:cubicBezTo>
                  <a:close/>
                  <a:moveTo>
                    <a:pt x="8884539" y="6662928"/>
                  </a:moveTo>
                  <a:cubicBezTo>
                    <a:pt x="8875014" y="6686550"/>
                    <a:pt x="8865362" y="6710045"/>
                    <a:pt x="8855456" y="6733413"/>
                  </a:cubicBezTo>
                  <a:lnTo>
                    <a:pt x="8832088" y="6723507"/>
                  </a:lnTo>
                  <a:cubicBezTo>
                    <a:pt x="8841867" y="6700266"/>
                    <a:pt x="8851519" y="6676898"/>
                    <a:pt x="8861044" y="6653403"/>
                  </a:cubicBezTo>
                  <a:close/>
                  <a:moveTo>
                    <a:pt x="8791322" y="6817487"/>
                  </a:moveTo>
                  <a:cubicBezTo>
                    <a:pt x="8780907" y="6840728"/>
                    <a:pt x="8770366" y="6863842"/>
                    <a:pt x="8759572" y="6886956"/>
                  </a:cubicBezTo>
                  <a:lnTo>
                    <a:pt x="8736585" y="6876161"/>
                  </a:lnTo>
                  <a:cubicBezTo>
                    <a:pt x="8747252" y="6853174"/>
                    <a:pt x="8757793" y="6830187"/>
                    <a:pt x="8768207" y="6807073"/>
                  </a:cubicBezTo>
                  <a:close/>
                  <a:moveTo>
                    <a:pt x="8692515" y="6968363"/>
                  </a:moveTo>
                  <a:cubicBezTo>
                    <a:pt x="8681212" y="6991223"/>
                    <a:pt x="8669782" y="7013956"/>
                    <a:pt x="8658225" y="7036689"/>
                  </a:cubicBezTo>
                  <a:lnTo>
                    <a:pt x="8635619" y="7025132"/>
                  </a:lnTo>
                  <a:cubicBezTo>
                    <a:pt x="8647176" y="7002526"/>
                    <a:pt x="8658479" y="6979920"/>
                    <a:pt x="8669782" y="6957187"/>
                  </a:cubicBezTo>
                  <a:close/>
                  <a:moveTo>
                    <a:pt x="8588122" y="7115556"/>
                  </a:moveTo>
                  <a:cubicBezTo>
                    <a:pt x="8576056" y="7138035"/>
                    <a:pt x="8563737" y="7160387"/>
                    <a:pt x="8551291" y="7182612"/>
                  </a:cubicBezTo>
                  <a:lnTo>
                    <a:pt x="8529066" y="7170166"/>
                  </a:lnTo>
                  <a:cubicBezTo>
                    <a:pt x="8541386" y="7148068"/>
                    <a:pt x="8553577" y="7125843"/>
                    <a:pt x="8565642" y="7103491"/>
                  </a:cubicBezTo>
                  <a:close/>
                  <a:moveTo>
                    <a:pt x="8478139" y="7258812"/>
                  </a:moveTo>
                  <a:cubicBezTo>
                    <a:pt x="8465186" y="7280783"/>
                    <a:pt x="8452231" y="7302627"/>
                    <a:pt x="8439024" y="7324344"/>
                  </a:cubicBezTo>
                  <a:lnTo>
                    <a:pt x="8417306" y="7311136"/>
                  </a:lnTo>
                  <a:cubicBezTo>
                    <a:pt x="8430514" y="7289546"/>
                    <a:pt x="8443468" y="7267829"/>
                    <a:pt x="8456295" y="7245985"/>
                  </a:cubicBezTo>
                  <a:close/>
                  <a:moveTo>
                    <a:pt x="8363204" y="7398004"/>
                  </a:moveTo>
                  <a:cubicBezTo>
                    <a:pt x="8349488" y="7419467"/>
                    <a:pt x="8335645" y="7440803"/>
                    <a:pt x="8321675" y="7462012"/>
                  </a:cubicBezTo>
                  <a:lnTo>
                    <a:pt x="8300466" y="7448042"/>
                  </a:lnTo>
                  <a:cubicBezTo>
                    <a:pt x="8314437" y="7426960"/>
                    <a:pt x="8328152" y="7405624"/>
                    <a:pt x="8341868" y="7384288"/>
                  </a:cubicBezTo>
                  <a:close/>
                  <a:moveTo>
                    <a:pt x="8243316" y="7532751"/>
                  </a:moveTo>
                  <a:cubicBezTo>
                    <a:pt x="8228838" y="7553706"/>
                    <a:pt x="8214233" y="7574534"/>
                    <a:pt x="8199375" y="7595235"/>
                  </a:cubicBezTo>
                  <a:lnTo>
                    <a:pt x="8178674" y="7580503"/>
                  </a:lnTo>
                  <a:cubicBezTo>
                    <a:pt x="8193405" y="7559929"/>
                    <a:pt x="8208011" y="7539101"/>
                    <a:pt x="8222362" y="7518273"/>
                  </a:cubicBezTo>
                  <a:close/>
                  <a:moveTo>
                    <a:pt x="8118349" y="7663053"/>
                  </a:moveTo>
                  <a:cubicBezTo>
                    <a:pt x="8103108" y="7683500"/>
                    <a:pt x="8087741" y="7703820"/>
                    <a:pt x="8072120" y="7723886"/>
                  </a:cubicBezTo>
                  <a:lnTo>
                    <a:pt x="8052054" y="7708392"/>
                  </a:lnTo>
                  <a:cubicBezTo>
                    <a:pt x="8067549" y="7688326"/>
                    <a:pt x="8082788" y="7668133"/>
                    <a:pt x="8098028" y="7647813"/>
                  </a:cubicBezTo>
                  <a:close/>
                  <a:moveTo>
                    <a:pt x="7988808" y="7788783"/>
                  </a:moveTo>
                  <a:cubicBezTo>
                    <a:pt x="7972806" y="7808595"/>
                    <a:pt x="7956677" y="7828280"/>
                    <a:pt x="7940422" y="7847965"/>
                  </a:cubicBezTo>
                  <a:lnTo>
                    <a:pt x="7920863" y="7831709"/>
                  </a:lnTo>
                  <a:cubicBezTo>
                    <a:pt x="7936992" y="7812278"/>
                    <a:pt x="7953122" y="7792593"/>
                    <a:pt x="7968997" y="7772908"/>
                  </a:cubicBezTo>
                  <a:close/>
                  <a:moveTo>
                    <a:pt x="7854697" y="7909687"/>
                  </a:moveTo>
                  <a:cubicBezTo>
                    <a:pt x="7838060" y="7928991"/>
                    <a:pt x="7821168" y="7948041"/>
                    <a:pt x="7804277" y="7966964"/>
                  </a:cubicBezTo>
                  <a:lnTo>
                    <a:pt x="7785354" y="7950073"/>
                  </a:lnTo>
                  <a:cubicBezTo>
                    <a:pt x="7802245" y="7931150"/>
                    <a:pt x="7819010" y="7912227"/>
                    <a:pt x="7835519" y="7893050"/>
                  </a:cubicBezTo>
                  <a:close/>
                  <a:moveTo>
                    <a:pt x="7716393" y="8025638"/>
                  </a:moveTo>
                  <a:cubicBezTo>
                    <a:pt x="7698994" y="8044307"/>
                    <a:pt x="7681468" y="8062722"/>
                    <a:pt x="7663815" y="8081137"/>
                  </a:cubicBezTo>
                  <a:lnTo>
                    <a:pt x="7645527" y="8063484"/>
                  </a:lnTo>
                  <a:cubicBezTo>
                    <a:pt x="7663053" y="8045196"/>
                    <a:pt x="7680579" y="8026781"/>
                    <a:pt x="7697851" y="8008366"/>
                  </a:cubicBezTo>
                  <a:close/>
                  <a:moveTo>
                    <a:pt x="7573900" y="8136509"/>
                  </a:moveTo>
                  <a:cubicBezTo>
                    <a:pt x="7555865" y="8154543"/>
                    <a:pt x="7537704" y="8172323"/>
                    <a:pt x="7519416" y="8189976"/>
                  </a:cubicBezTo>
                  <a:lnTo>
                    <a:pt x="7501763" y="8171688"/>
                  </a:lnTo>
                  <a:cubicBezTo>
                    <a:pt x="7519925" y="8154035"/>
                    <a:pt x="7538086" y="8136382"/>
                    <a:pt x="7555992" y="8118475"/>
                  </a:cubicBezTo>
                  <a:close/>
                  <a:moveTo>
                    <a:pt x="7427468" y="8241919"/>
                  </a:moveTo>
                  <a:cubicBezTo>
                    <a:pt x="7408800" y="8259191"/>
                    <a:pt x="7390003" y="8276336"/>
                    <a:pt x="7371080" y="8293354"/>
                  </a:cubicBezTo>
                  <a:lnTo>
                    <a:pt x="7354062" y="8274431"/>
                  </a:lnTo>
                  <a:cubicBezTo>
                    <a:pt x="7372858" y="8257540"/>
                    <a:pt x="7391654" y="8240395"/>
                    <a:pt x="7410197" y="8223250"/>
                  </a:cubicBezTo>
                  <a:close/>
                  <a:moveTo>
                    <a:pt x="7277227" y="8341995"/>
                  </a:moveTo>
                  <a:cubicBezTo>
                    <a:pt x="7257924" y="8358632"/>
                    <a:pt x="7238492" y="8375015"/>
                    <a:pt x="7218935" y="8391398"/>
                  </a:cubicBezTo>
                  <a:lnTo>
                    <a:pt x="7202678" y="8371840"/>
                  </a:lnTo>
                  <a:cubicBezTo>
                    <a:pt x="7222110" y="8355584"/>
                    <a:pt x="7241413" y="8339201"/>
                    <a:pt x="7260717" y="8322691"/>
                  </a:cubicBezTo>
                  <a:close/>
                  <a:moveTo>
                    <a:pt x="7123557" y="8436483"/>
                  </a:moveTo>
                  <a:cubicBezTo>
                    <a:pt x="7103618" y="8452358"/>
                    <a:pt x="7083679" y="8468106"/>
                    <a:pt x="7063487" y="8483727"/>
                  </a:cubicBezTo>
                  <a:lnTo>
                    <a:pt x="7047992" y="8463661"/>
                  </a:lnTo>
                  <a:cubicBezTo>
                    <a:pt x="7068058" y="8448167"/>
                    <a:pt x="7087998" y="8432546"/>
                    <a:pt x="7107682" y="8416671"/>
                  </a:cubicBezTo>
                  <a:close/>
                  <a:moveTo>
                    <a:pt x="6966458" y="8525383"/>
                  </a:moveTo>
                  <a:cubicBezTo>
                    <a:pt x="6946012" y="8540496"/>
                    <a:pt x="6925437" y="8555482"/>
                    <a:pt x="6904737" y="8570341"/>
                  </a:cubicBezTo>
                  <a:lnTo>
                    <a:pt x="6889877" y="8549640"/>
                  </a:lnTo>
                  <a:cubicBezTo>
                    <a:pt x="6910451" y="8534908"/>
                    <a:pt x="6930899" y="8519922"/>
                    <a:pt x="6951218" y="8504936"/>
                  </a:cubicBezTo>
                  <a:close/>
                  <a:moveTo>
                    <a:pt x="6806057" y="8608441"/>
                  </a:moveTo>
                  <a:cubicBezTo>
                    <a:pt x="6785102" y="8622792"/>
                    <a:pt x="6763893" y="8637016"/>
                    <a:pt x="6742685" y="8651113"/>
                  </a:cubicBezTo>
                  <a:lnTo>
                    <a:pt x="6728714" y="8629904"/>
                  </a:lnTo>
                  <a:cubicBezTo>
                    <a:pt x="6749797" y="8615934"/>
                    <a:pt x="6770878" y="8601710"/>
                    <a:pt x="6791706" y="8587486"/>
                  </a:cubicBezTo>
                  <a:close/>
                  <a:moveTo>
                    <a:pt x="6642862" y="8685530"/>
                  </a:moveTo>
                  <a:cubicBezTo>
                    <a:pt x="6621400" y="8699119"/>
                    <a:pt x="6599682" y="8712581"/>
                    <a:pt x="6577965" y="8725916"/>
                  </a:cubicBezTo>
                  <a:lnTo>
                    <a:pt x="6564757" y="8704199"/>
                  </a:lnTo>
                  <a:cubicBezTo>
                    <a:pt x="6586348" y="8690991"/>
                    <a:pt x="6607937" y="8677529"/>
                    <a:pt x="6629274" y="8664067"/>
                  </a:cubicBezTo>
                  <a:close/>
                  <a:moveTo>
                    <a:pt x="6477000" y="8756650"/>
                  </a:moveTo>
                  <a:cubicBezTo>
                    <a:pt x="6455029" y="8769477"/>
                    <a:pt x="6432931" y="8782177"/>
                    <a:pt x="6410706" y="8794623"/>
                  </a:cubicBezTo>
                  <a:lnTo>
                    <a:pt x="6398260" y="8772525"/>
                  </a:lnTo>
                  <a:cubicBezTo>
                    <a:pt x="6420358" y="8760079"/>
                    <a:pt x="6442329" y="8747506"/>
                    <a:pt x="6464173" y="8734806"/>
                  </a:cubicBezTo>
                  <a:close/>
                  <a:moveTo>
                    <a:pt x="6308471" y="8821674"/>
                  </a:moveTo>
                  <a:cubicBezTo>
                    <a:pt x="6285992" y="8833612"/>
                    <a:pt x="6263513" y="8845423"/>
                    <a:pt x="6240907" y="8857107"/>
                  </a:cubicBezTo>
                  <a:lnTo>
                    <a:pt x="6229350" y="8834501"/>
                  </a:lnTo>
                  <a:cubicBezTo>
                    <a:pt x="6251829" y="8822944"/>
                    <a:pt x="6274308" y="8811133"/>
                    <a:pt x="6296660" y="8799195"/>
                  </a:cubicBezTo>
                  <a:close/>
                  <a:moveTo>
                    <a:pt x="6137910" y="8880348"/>
                  </a:moveTo>
                  <a:cubicBezTo>
                    <a:pt x="6115050" y="8891524"/>
                    <a:pt x="6092063" y="8902446"/>
                    <a:pt x="6069076" y="8913241"/>
                  </a:cubicBezTo>
                  <a:lnTo>
                    <a:pt x="6058281" y="8890254"/>
                  </a:lnTo>
                  <a:cubicBezTo>
                    <a:pt x="6081268" y="8879459"/>
                    <a:pt x="6104001" y="8868537"/>
                    <a:pt x="6126861" y="8857488"/>
                  </a:cubicBezTo>
                  <a:close/>
                  <a:moveTo>
                    <a:pt x="5965317" y="8932672"/>
                  </a:moveTo>
                  <a:cubicBezTo>
                    <a:pt x="5942076" y="8942959"/>
                    <a:pt x="5918581" y="8953119"/>
                    <a:pt x="5895086" y="8963152"/>
                  </a:cubicBezTo>
                  <a:lnTo>
                    <a:pt x="5885180" y="8939784"/>
                  </a:lnTo>
                  <a:cubicBezTo>
                    <a:pt x="5908548" y="8929878"/>
                    <a:pt x="5931789" y="8919845"/>
                    <a:pt x="5955030" y="8909558"/>
                  </a:cubicBezTo>
                  <a:close/>
                  <a:moveTo>
                    <a:pt x="5790819" y="8978773"/>
                  </a:moveTo>
                  <a:cubicBezTo>
                    <a:pt x="5767197" y="8988171"/>
                    <a:pt x="5743448" y="8997442"/>
                    <a:pt x="5719572" y="9006586"/>
                  </a:cubicBezTo>
                  <a:lnTo>
                    <a:pt x="5710555" y="8982837"/>
                  </a:lnTo>
                  <a:cubicBezTo>
                    <a:pt x="5734304" y="8973820"/>
                    <a:pt x="5757799" y="8964549"/>
                    <a:pt x="5781421" y="8955151"/>
                  </a:cubicBezTo>
                  <a:close/>
                  <a:moveTo>
                    <a:pt x="5614670" y="9018270"/>
                  </a:moveTo>
                  <a:cubicBezTo>
                    <a:pt x="5590667" y="9026779"/>
                    <a:pt x="5566664" y="9035161"/>
                    <a:pt x="5542534" y="9043416"/>
                  </a:cubicBezTo>
                  <a:lnTo>
                    <a:pt x="5534406" y="9019413"/>
                  </a:lnTo>
                  <a:cubicBezTo>
                    <a:pt x="5558409" y="9011285"/>
                    <a:pt x="5582285" y="9002903"/>
                    <a:pt x="5606161" y="8994394"/>
                  </a:cubicBezTo>
                  <a:close/>
                  <a:moveTo>
                    <a:pt x="5437124" y="9051290"/>
                  </a:moveTo>
                  <a:cubicBezTo>
                    <a:pt x="5412867" y="9058910"/>
                    <a:pt x="5388610" y="9066403"/>
                    <a:pt x="5364226" y="9073769"/>
                  </a:cubicBezTo>
                  <a:lnTo>
                    <a:pt x="5356987" y="9049385"/>
                  </a:lnTo>
                  <a:cubicBezTo>
                    <a:pt x="5381244" y="9042146"/>
                    <a:pt x="5405501" y="9034653"/>
                    <a:pt x="5429504" y="9027033"/>
                  </a:cubicBezTo>
                  <a:close/>
                  <a:moveTo>
                    <a:pt x="5258689" y="9077579"/>
                  </a:moveTo>
                  <a:cubicBezTo>
                    <a:pt x="5234178" y="9084310"/>
                    <a:pt x="5209413" y="9090914"/>
                    <a:pt x="5184775" y="9097391"/>
                  </a:cubicBezTo>
                  <a:lnTo>
                    <a:pt x="5178425" y="9072753"/>
                  </a:lnTo>
                  <a:cubicBezTo>
                    <a:pt x="5203063" y="9066403"/>
                    <a:pt x="5227574" y="9059799"/>
                    <a:pt x="5251958" y="9053068"/>
                  </a:cubicBezTo>
                  <a:close/>
                  <a:moveTo>
                    <a:pt x="5079238" y="9097264"/>
                  </a:moveTo>
                  <a:cubicBezTo>
                    <a:pt x="5054473" y="9103106"/>
                    <a:pt x="5029581" y="9108821"/>
                    <a:pt x="5004689" y="9114282"/>
                  </a:cubicBezTo>
                  <a:lnTo>
                    <a:pt x="4999228" y="9089517"/>
                  </a:lnTo>
                  <a:cubicBezTo>
                    <a:pt x="5023993" y="9084056"/>
                    <a:pt x="5048758" y="9078468"/>
                    <a:pt x="5073396" y="9072626"/>
                  </a:cubicBezTo>
                  <a:close/>
                  <a:moveTo>
                    <a:pt x="4899152" y="9110472"/>
                  </a:moveTo>
                  <a:cubicBezTo>
                    <a:pt x="4874260" y="9115425"/>
                    <a:pt x="4849241" y="9120124"/>
                    <a:pt x="4824222" y="9124696"/>
                  </a:cubicBezTo>
                  <a:lnTo>
                    <a:pt x="4819650" y="9099677"/>
                  </a:lnTo>
                  <a:cubicBezTo>
                    <a:pt x="4844542" y="9095105"/>
                    <a:pt x="4869434" y="9090406"/>
                    <a:pt x="4894199" y="9085580"/>
                  </a:cubicBezTo>
                  <a:close/>
                  <a:moveTo>
                    <a:pt x="4718685" y="9116949"/>
                  </a:moveTo>
                  <a:cubicBezTo>
                    <a:pt x="4693539" y="9121013"/>
                    <a:pt x="4668393" y="9124823"/>
                    <a:pt x="4643247" y="9128379"/>
                  </a:cubicBezTo>
                  <a:lnTo>
                    <a:pt x="4639691" y="9103233"/>
                  </a:lnTo>
                  <a:cubicBezTo>
                    <a:pt x="4664837" y="9099677"/>
                    <a:pt x="4689856" y="9095867"/>
                    <a:pt x="4714748" y="9091803"/>
                  </a:cubicBezTo>
                  <a:close/>
                  <a:moveTo>
                    <a:pt x="4538345" y="9116695"/>
                  </a:moveTo>
                  <a:cubicBezTo>
                    <a:pt x="4513072" y="9119743"/>
                    <a:pt x="4487672" y="9122664"/>
                    <a:pt x="4462272" y="9125331"/>
                  </a:cubicBezTo>
                  <a:lnTo>
                    <a:pt x="4459605" y="9100058"/>
                  </a:lnTo>
                  <a:cubicBezTo>
                    <a:pt x="4484878" y="9097391"/>
                    <a:pt x="4510151" y="9094470"/>
                    <a:pt x="4535297" y="9091422"/>
                  </a:cubicBezTo>
                  <a:close/>
                  <a:moveTo>
                    <a:pt x="4358005" y="9109837"/>
                  </a:moveTo>
                  <a:cubicBezTo>
                    <a:pt x="4332732" y="9111996"/>
                    <a:pt x="4307332" y="9113901"/>
                    <a:pt x="4281805" y="9115679"/>
                  </a:cubicBezTo>
                  <a:lnTo>
                    <a:pt x="4280027" y="9090279"/>
                  </a:lnTo>
                  <a:cubicBezTo>
                    <a:pt x="4305300" y="9088501"/>
                    <a:pt x="4330573" y="9086596"/>
                    <a:pt x="4355719" y="9084437"/>
                  </a:cubicBezTo>
                  <a:close/>
                  <a:moveTo>
                    <a:pt x="4177665" y="9096375"/>
                  </a:moveTo>
                  <a:cubicBezTo>
                    <a:pt x="4152392" y="9097645"/>
                    <a:pt x="4126992" y="9098661"/>
                    <a:pt x="4101592" y="9099423"/>
                  </a:cubicBezTo>
                  <a:lnTo>
                    <a:pt x="4100703" y="9074023"/>
                  </a:lnTo>
                  <a:cubicBezTo>
                    <a:pt x="4125976" y="9073134"/>
                    <a:pt x="4151249" y="9072118"/>
                    <a:pt x="4176395" y="9070975"/>
                  </a:cubicBezTo>
                  <a:close/>
                  <a:moveTo>
                    <a:pt x="3998468" y="9076436"/>
                  </a:moveTo>
                  <a:cubicBezTo>
                    <a:pt x="3978021" y="9076690"/>
                    <a:pt x="3957574" y="9076817"/>
                    <a:pt x="3937000" y="9076817"/>
                  </a:cubicBezTo>
                  <a:lnTo>
                    <a:pt x="3937000" y="9064117"/>
                  </a:lnTo>
                  <a:lnTo>
                    <a:pt x="3937000" y="9076817"/>
                  </a:lnTo>
                  <a:cubicBezTo>
                    <a:pt x="3931920" y="9076817"/>
                    <a:pt x="3926840" y="9076817"/>
                    <a:pt x="3921760" y="9076817"/>
                  </a:cubicBezTo>
                  <a:lnTo>
                    <a:pt x="3921887" y="9051417"/>
                  </a:lnTo>
                  <a:cubicBezTo>
                    <a:pt x="3926967" y="9051417"/>
                    <a:pt x="3932047" y="9051417"/>
                    <a:pt x="3937127" y="9051417"/>
                  </a:cubicBezTo>
                  <a:cubicBezTo>
                    <a:pt x="3957574" y="9051417"/>
                    <a:pt x="3977894" y="9051290"/>
                    <a:pt x="3998341" y="9051036"/>
                  </a:cubicBezTo>
                  <a:close/>
                  <a:moveTo>
                    <a:pt x="4737100" y="9707372"/>
                  </a:moveTo>
                  <a:cubicBezTo>
                    <a:pt x="4711573" y="9706737"/>
                    <a:pt x="4686173" y="9705975"/>
                    <a:pt x="4660900" y="9704959"/>
                  </a:cubicBezTo>
                  <a:lnTo>
                    <a:pt x="4661916" y="9679559"/>
                  </a:lnTo>
                  <a:cubicBezTo>
                    <a:pt x="4687189" y="9680575"/>
                    <a:pt x="4712462" y="9681337"/>
                    <a:pt x="4737735" y="9681972"/>
                  </a:cubicBezTo>
                  <a:close/>
                  <a:moveTo>
                    <a:pt x="4559808" y="9674479"/>
                  </a:moveTo>
                  <a:cubicBezTo>
                    <a:pt x="4534281" y="9672955"/>
                    <a:pt x="4508881" y="9671177"/>
                    <a:pt x="4483481" y="9669272"/>
                  </a:cubicBezTo>
                  <a:lnTo>
                    <a:pt x="4485386" y="9643999"/>
                  </a:lnTo>
                  <a:cubicBezTo>
                    <a:pt x="4510659" y="9645904"/>
                    <a:pt x="4535932" y="9647682"/>
                    <a:pt x="4561332" y="9649206"/>
                  </a:cubicBezTo>
                  <a:close/>
                  <a:moveTo>
                    <a:pt x="4381500" y="9686036"/>
                  </a:moveTo>
                  <a:cubicBezTo>
                    <a:pt x="4356100" y="9683623"/>
                    <a:pt x="4330700" y="9680956"/>
                    <a:pt x="4305427" y="9678035"/>
                  </a:cubicBezTo>
                  <a:lnTo>
                    <a:pt x="4308221" y="9652762"/>
                  </a:lnTo>
                  <a:cubicBezTo>
                    <a:pt x="4333367" y="9655556"/>
                    <a:pt x="4358640" y="9658223"/>
                    <a:pt x="4383913" y="9660636"/>
                  </a:cubicBezTo>
                  <a:close/>
                  <a:moveTo>
                    <a:pt x="4206621" y="9640189"/>
                  </a:moveTo>
                  <a:cubicBezTo>
                    <a:pt x="4181348" y="9636760"/>
                    <a:pt x="4156202" y="9633204"/>
                    <a:pt x="4131183" y="9629521"/>
                  </a:cubicBezTo>
                  <a:lnTo>
                    <a:pt x="4134993" y="9604375"/>
                  </a:lnTo>
                  <a:cubicBezTo>
                    <a:pt x="4159885" y="9608058"/>
                    <a:pt x="4184904" y="9611614"/>
                    <a:pt x="4210050" y="9615043"/>
                  </a:cubicBezTo>
                  <a:close/>
                  <a:moveTo>
                    <a:pt x="4033901" y="9588119"/>
                  </a:moveTo>
                  <a:cubicBezTo>
                    <a:pt x="4008755" y="9583801"/>
                    <a:pt x="3983736" y="9579356"/>
                    <a:pt x="3958717" y="9574657"/>
                  </a:cubicBezTo>
                  <a:lnTo>
                    <a:pt x="3963416" y="9549638"/>
                  </a:lnTo>
                  <a:cubicBezTo>
                    <a:pt x="3988308" y="9554337"/>
                    <a:pt x="4013200" y="9558782"/>
                    <a:pt x="4038219" y="9563100"/>
                  </a:cubicBezTo>
                  <a:close/>
                  <a:moveTo>
                    <a:pt x="3863213" y="9529826"/>
                  </a:moveTo>
                  <a:cubicBezTo>
                    <a:pt x="3838194" y="9524619"/>
                    <a:pt x="3813302" y="9519158"/>
                    <a:pt x="3788410" y="9513570"/>
                  </a:cubicBezTo>
                  <a:lnTo>
                    <a:pt x="3793998" y="9488805"/>
                  </a:lnTo>
                  <a:cubicBezTo>
                    <a:pt x="3818763" y="9494393"/>
                    <a:pt x="3843528" y="9499854"/>
                    <a:pt x="3868420" y="9505061"/>
                  </a:cubicBezTo>
                  <a:close/>
                  <a:moveTo>
                    <a:pt x="3694684" y="9465310"/>
                  </a:moveTo>
                  <a:cubicBezTo>
                    <a:pt x="3669919" y="9459214"/>
                    <a:pt x="3645281" y="9452864"/>
                    <a:pt x="3620643" y="9446260"/>
                  </a:cubicBezTo>
                  <a:lnTo>
                    <a:pt x="3627120" y="9421749"/>
                  </a:lnTo>
                  <a:cubicBezTo>
                    <a:pt x="3651631" y="9428226"/>
                    <a:pt x="3676142" y="9434576"/>
                    <a:pt x="3700653" y="9440672"/>
                  </a:cubicBezTo>
                  <a:close/>
                  <a:moveTo>
                    <a:pt x="3528441" y="9394444"/>
                  </a:moveTo>
                  <a:cubicBezTo>
                    <a:pt x="3503930" y="9387332"/>
                    <a:pt x="3479546" y="9380093"/>
                    <a:pt x="3455289" y="9372727"/>
                  </a:cubicBezTo>
                  <a:lnTo>
                    <a:pt x="3462655" y="9348470"/>
                  </a:lnTo>
                  <a:cubicBezTo>
                    <a:pt x="3486785" y="9355836"/>
                    <a:pt x="3511042" y="9363075"/>
                    <a:pt x="3535426" y="9370060"/>
                  </a:cubicBezTo>
                  <a:close/>
                  <a:moveTo>
                    <a:pt x="3365119" y="9317482"/>
                  </a:moveTo>
                  <a:cubicBezTo>
                    <a:pt x="3340862" y="9309481"/>
                    <a:pt x="3316732" y="9301353"/>
                    <a:pt x="3292729" y="9293098"/>
                  </a:cubicBezTo>
                  <a:lnTo>
                    <a:pt x="3300984" y="9269095"/>
                  </a:lnTo>
                  <a:cubicBezTo>
                    <a:pt x="3324860" y="9277350"/>
                    <a:pt x="3348863" y="9285478"/>
                    <a:pt x="3372993" y="9293352"/>
                  </a:cubicBezTo>
                  <a:close/>
                  <a:moveTo>
                    <a:pt x="3168650" y="9408033"/>
                  </a:moveTo>
                  <a:cubicBezTo>
                    <a:pt x="3144774" y="9399143"/>
                    <a:pt x="3120898" y="9390126"/>
                    <a:pt x="3097149" y="9380855"/>
                  </a:cubicBezTo>
                  <a:lnTo>
                    <a:pt x="3106293" y="9357233"/>
                  </a:lnTo>
                  <a:cubicBezTo>
                    <a:pt x="3129915" y="9366376"/>
                    <a:pt x="3153664" y="9375394"/>
                    <a:pt x="3177413" y="9384284"/>
                  </a:cubicBezTo>
                  <a:close/>
                  <a:moveTo>
                    <a:pt x="3011424" y="9319260"/>
                  </a:moveTo>
                  <a:cubicBezTo>
                    <a:pt x="2987929" y="9309481"/>
                    <a:pt x="2964434" y="9299575"/>
                    <a:pt x="2941066" y="9289542"/>
                  </a:cubicBezTo>
                  <a:lnTo>
                    <a:pt x="2951099" y="9266174"/>
                  </a:lnTo>
                  <a:cubicBezTo>
                    <a:pt x="2974340" y="9276207"/>
                    <a:pt x="2997708" y="9286113"/>
                    <a:pt x="3021076" y="9295765"/>
                  </a:cubicBezTo>
                  <a:close/>
                  <a:moveTo>
                    <a:pt x="2857627" y="9224645"/>
                  </a:moveTo>
                  <a:cubicBezTo>
                    <a:pt x="2834513" y="9214104"/>
                    <a:pt x="2811399" y="9203309"/>
                    <a:pt x="2788412" y="9192387"/>
                  </a:cubicBezTo>
                  <a:lnTo>
                    <a:pt x="2799334" y="9169400"/>
                  </a:lnTo>
                  <a:cubicBezTo>
                    <a:pt x="2822194" y="9180322"/>
                    <a:pt x="2845054" y="9190990"/>
                    <a:pt x="2868168" y="9201531"/>
                  </a:cubicBezTo>
                  <a:close/>
                  <a:moveTo>
                    <a:pt x="2707513" y="9124442"/>
                  </a:moveTo>
                  <a:cubicBezTo>
                    <a:pt x="2684780" y="9113012"/>
                    <a:pt x="2662047" y="9101455"/>
                    <a:pt x="2639568" y="9089644"/>
                  </a:cubicBezTo>
                  <a:lnTo>
                    <a:pt x="2651379" y="9067165"/>
                  </a:lnTo>
                  <a:cubicBezTo>
                    <a:pt x="2673858" y="9078849"/>
                    <a:pt x="2696337" y="9090406"/>
                    <a:pt x="2719070" y="9101836"/>
                  </a:cubicBezTo>
                  <a:close/>
                  <a:moveTo>
                    <a:pt x="2561336" y="9018905"/>
                  </a:moveTo>
                  <a:cubicBezTo>
                    <a:pt x="2538984" y="9006586"/>
                    <a:pt x="2516759" y="8994140"/>
                    <a:pt x="2494661" y="8981567"/>
                  </a:cubicBezTo>
                  <a:lnTo>
                    <a:pt x="2507234" y="8959469"/>
                  </a:lnTo>
                  <a:cubicBezTo>
                    <a:pt x="2529205" y="8972042"/>
                    <a:pt x="2551430" y="8984361"/>
                    <a:pt x="2573655" y="8996553"/>
                  </a:cubicBezTo>
                  <a:close/>
                  <a:moveTo>
                    <a:pt x="2418969" y="8907907"/>
                  </a:moveTo>
                  <a:cubicBezTo>
                    <a:pt x="2397125" y="8894826"/>
                    <a:pt x="2375408" y="8881618"/>
                    <a:pt x="2353691" y="8868156"/>
                  </a:cubicBezTo>
                  <a:lnTo>
                    <a:pt x="2367026" y="8846566"/>
                  </a:lnTo>
                  <a:cubicBezTo>
                    <a:pt x="2388489" y="8859901"/>
                    <a:pt x="2410206" y="8873109"/>
                    <a:pt x="2431923" y="8886063"/>
                  </a:cubicBezTo>
                  <a:close/>
                  <a:moveTo>
                    <a:pt x="2280666" y="8791701"/>
                  </a:moveTo>
                  <a:cubicBezTo>
                    <a:pt x="2259330" y="8777859"/>
                    <a:pt x="2238121" y="8763762"/>
                    <a:pt x="2216912" y="8749665"/>
                  </a:cubicBezTo>
                  <a:lnTo>
                    <a:pt x="2231136" y="8728583"/>
                  </a:lnTo>
                  <a:cubicBezTo>
                    <a:pt x="2252091" y="8742680"/>
                    <a:pt x="2273300" y="8756650"/>
                    <a:pt x="2294509" y="8770493"/>
                  </a:cubicBezTo>
                  <a:close/>
                  <a:moveTo>
                    <a:pt x="2146808" y="8670671"/>
                  </a:moveTo>
                  <a:cubicBezTo>
                    <a:pt x="2125980" y="8656066"/>
                    <a:pt x="2105279" y="8641207"/>
                    <a:pt x="2084705" y="8626221"/>
                  </a:cubicBezTo>
                  <a:lnTo>
                    <a:pt x="2099691" y="8605647"/>
                  </a:lnTo>
                  <a:cubicBezTo>
                    <a:pt x="2120138" y="8620506"/>
                    <a:pt x="2140839" y="8635238"/>
                    <a:pt x="2161540" y="8649843"/>
                  </a:cubicBezTo>
                  <a:close/>
                  <a:moveTo>
                    <a:pt x="2017649" y="8544687"/>
                  </a:moveTo>
                  <a:cubicBezTo>
                    <a:pt x="1997329" y="8529320"/>
                    <a:pt x="1977136" y="8513699"/>
                    <a:pt x="1957197" y="8498078"/>
                  </a:cubicBezTo>
                  <a:lnTo>
                    <a:pt x="1972818" y="8478139"/>
                  </a:lnTo>
                  <a:cubicBezTo>
                    <a:pt x="1992757" y="8493760"/>
                    <a:pt x="2012823" y="8509254"/>
                    <a:pt x="2033016" y="8524494"/>
                  </a:cubicBezTo>
                  <a:close/>
                  <a:moveTo>
                    <a:pt x="1893062" y="8414131"/>
                  </a:moveTo>
                  <a:cubicBezTo>
                    <a:pt x="1873377" y="8398001"/>
                    <a:pt x="1853819" y="8381746"/>
                    <a:pt x="1834261" y="8365236"/>
                  </a:cubicBezTo>
                  <a:lnTo>
                    <a:pt x="1850644" y="8345805"/>
                  </a:lnTo>
                  <a:cubicBezTo>
                    <a:pt x="1869948" y="8362188"/>
                    <a:pt x="1889506" y="8378317"/>
                    <a:pt x="1909064" y="8394446"/>
                  </a:cubicBezTo>
                  <a:close/>
                  <a:moveTo>
                    <a:pt x="1773174" y="8279130"/>
                  </a:moveTo>
                  <a:cubicBezTo>
                    <a:pt x="1754124" y="8262239"/>
                    <a:pt x="1735074" y="8245348"/>
                    <a:pt x="1716278" y="8228203"/>
                  </a:cubicBezTo>
                  <a:lnTo>
                    <a:pt x="1733423" y="8209407"/>
                  </a:lnTo>
                  <a:cubicBezTo>
                    <a:pt x="1752219" y="8226425"/>
                    <a:pt x="1771015" y="8243316"/>
                    <a:pt x="1790065" y="8260080"/>
                  </a:cubicBezTo>
                  <a:close/>
                  <a:moveTo>
                    <a:pt x="1658493" y="8139811"/>
                  </a:moveTo>
                  <a:cubicBezTo>
                    <a:pt x="1639951" y="8122285"/>
                    <a:pt x="1621663" y="8104632"/>
                    <a:pt x="1603502" y="8086851"/>
                  </a:cubicBezTo>
                  <a:lnTo>
                    <a:pt x="1621282" y="8068691"/>
                  </a:lnTo>
                  <a:cubicBezTo>
                    <a:pt x="1639443" y="8086344"/>
                    <a:pt x="1657604" y="8103997"/>
                    <a:pt x="1676019" y="8121396"/>
                  </a:cubicBezTo>
                  <a:close/>
                  <a:moveTo>
                    <a:pt x="1548892" y="7996428"/>
                  </a:moveTo>
                  <a:cubicBezTo>
                    <a:pt x="1531112" y="7978267"/>
                    <a:pt x="1513332" y="7959979"/>
                    <a:pt x="1495806" y="7941437"/>
                  </a:cubicBezTo>
                  <a:lnTo>
                    <a:pt x="1514221" y="7923911"/>
                  </a:lnTo>
                  <a:cubicBezTo>
                    <a:pt x="1531620" y="7942326"/>
                    <a:pt x="1549273" y="7960487"/>
                    <a:pt x="1567053" y="7978521"/>
                  </a:cubicBezTo>
                  <a:close/>
                  <a:moveTo>
                    <a:pt x="1444625" y="7848981"/>
                  </a:moveTo>
                  <a:cubicBezTo>
                    <a:pt x="1427480" y="7830185"/>
                    <a:pt x="1410462" y="7811262"/>
                    <a:pt x="1393571" y="7792085"/>
                  </a:cubicBezTo>
                  <a:lnTo>
                    <a:pt x="1412621" y="7775321"/>
                  </a:lnTo>
                  <a:cubicBezTo>
                    <a:pt x="1429385" y="7794244"/>
                    <a:pt x="1446276" y="7813167"/>
                    <a:pt x="1463421" y="7831836"/>
                  </a:cubicBezTo>
                  <a:close/>
                  <a:moveTo>
                    <a:pt x="1345819" y="7697978"/>
                  </a:moveTo>
                  <a:cubicBezTo>
                    <a:pt x="1329309" y="7678547"/>
                    <a:pt x="1313053" y="7658989"/>
                    <a:pt x="1296924" y="7639304"/>
                  </a:cubicBezTo>
                  <a:lnTo>
                    <a:pt x="1316609" y="7623175"/>
                  </a:lnTo>
                  <a:cubicBezTo>
                    <a:pt x="1332738" y="7642733"/>
                    <a:pt x="1348867" y="7662291"/>
                    <a:pt x="1365250" y="7681595"/>
                  </a:cubicBezTo>
                  <a:close/>
                  <a:moveTo>
                    <a:pt x="1252601" y="7543546"/>
                  </a:moveTo>
                  <a:cubicBezTo>
                    <a:pt x="1236853" y="7523480"/>
                    <a:pt x="1221232" y="7503414"/>
                    <a:pt x="1205865" y="7483094"/>
                  </a:cubicBezTo>
                  <a:lnTo>
                    <a:pt x="1226058" y="7467726"/>
                  </a:lnTo>
                  <a:cubicBezTo>
                    <a:pt x="1241425" y="7487920"/>
                    <a:pt x="1256919" y="7507986"/>
                    <a:pt x="1272540" y="7527798"/>
                  </a:cubicBezTo>
                  <a:close/>
                  <a:moveTo>
                    <a:pt x="1164971" y="7385685"/>
                  </a:moveTo>
                  <a:cubicBezTo>
                    <a:pt x="1149985" y="7365111"/>
                    <a:pt x="1135126" y="7344410"/>
                    <a:pt x="1120521" y="7323582"/>
                  </a:cubicBezTo>
                  <a:lnTo>
                    <a:pt x="1141222" y="7308976"/>
                  </a:lnTo>
                  <a:cubicBezTo>
                    <a:pt x="1155827" y="7329678"/>
                    <a:pt x="1170559" y="7350251"/>
                    <a:pt x="1185545" y="7370699"/>
                  </a:cubicBezTo>
                  <a:close/>
                  <a:moveTo>
                    <a:pt x="1083183" y="7224649"/>
                  </a:moveTo>
                  <a:cubicBezTo>
                    <a:pt x="1068959" y="7203567"/>
                    <a:pt x="1054862" y="7182358"/>
                    <a:pt x="1041019" y="7161022"/>
                  </a:cubicBezTo>
                  <a:lnTo>
                    <a:pt x="1062355" y="7147179"/>
                  </a:lnTo>
                  <a:cubicBezTo>
                    <a:pt x="1076198" y="7168388"/>
                    <a:pt x="1090168" y="7189470"/>
                    <a:pt x="1104265" y="7210551"/>
                  </a:cubicBezTo>
                  <a:close/>
                  <a:moveTo>
                    <a:pt x="1007364" y="7060946"/>
                  </a:moveTo>
                  <a:cubicBezTo>
                    <a:pt x="993902" y="7039356"/>
                    <a:pt x="980694" y="7017639"/>
                    <a:pt x="967486" y="6995795"/>
                  </a:cubicBezTo>
                  <a:lnTo>
                    <a:pt x="989203" y="6982714"/>
                  </a:lnTo>
                  <a:cubicBezTo>
                    <a:pt x="1002284" y="7004431"/>
                    <a:pt x="1015492" y="7026021"/>
                    <a:pt x="1028827" y="7047611"/>
                  </a:cubicBezTo>
                  <a:close/>
                  <a:moveTo>
                    <a:pt x="637540" y="7260971"/>
                  </a:moveTo>
                  <a:cubicBezTo>
                    <a:pt x="624840" y="7238873"/>
                    <a:pt x="612394" y="7216648"/>
                    <a:pt x="600075" y="7194296"/>
                  </a:cubicBezTo>
                  <a:lnTo>
                    <a:pt x="622300" y="7181977"/>
                  </a:lnTo>
                  <a:cubicBezTo>
                    <a:pt x="634492" y="7204202"/>
                    <a:pt x="646938" y="7226300"/>
                    <a:pt x="659511" y="7248271"/>
                  </a:cubicBezTo>
                  <a:close/>
                  <a:moveTo>
                    <a:pt x="573913" y="7091934"/>
                  </a:moveTo>
                  <a:cubicBezTo>
                    <a:pt x="562102" y="7069328"/>
                    <a:pt x="550418" y="7046722"/>
                    <a:pt x="538988" y="7023989"/>
                  </a:cubicBezTo>
                  <a:lnTo>
                    <a:pt x="561721" y="7012559"/>
                  </a:lnTo>
                  <a:cubicBezTo>
                    <a:pt x="573151" y="7035165"/>
                    <a:pt x="584708" y="7057771"/>
                    <a:pt x="596519" y="7080123"/>
                  </a:cubicBezTo>
                  <a:close/>
                  <a:moveTo>
                    <a:pt x="516636" y="6920738"/>
                  </a:moveTo>
                  <a:cubicBezTo>
                    <a:pt x="505714" y="6897751"/>
                    <a:pt x="494919" y="6874764"/>
                    <a:pt x="484251" y="6851650"/>
                  </a:cubicBezTo>
                  <a:lnTo>
                    <a:pt x="507365" y="6841109"/>
                  </a:lnTo>
                  <a:cubicBezTo>
                    <a:pt x="517906" y="6864096"/>
                    <a:pt x="528701" y="6887083"/>
                    <a:pt x="539623" y="6909816"/>
                  </a:cubicBezTo>
                  <a:close/>
                  <a:moveTo>
                    <a:pt x="465709" y="6747637"/>
                  </a:moveTo>
                  <a:cubicBezTo>
                    <a:pt x="455549" y="6724269"/>
                    <a:pt x="445643" y="6700774"/>
                    <a:pt x="435864" y="6677279"/>
                  </a:cubicBezTo>
                  <a:lnTo>
                    <a:pt x="459359" y="6667500"/>
                  </a:lnTo>
                  <a:cubicBezTo>
                    <a:pt x="469011" y="6690868"/>
                    <a:pt x="478917" y="6714236"/>
                    <a:pt x="489077" y="6737477"/>
                  </a:cubicBezTo>
                  <a:close/>
                  <a:moveTo>
                    <a:pt x="421259" y="6572758"/>
                  </a:moveTo>
                  <a:cubicBezTo>
                    <a:pt x="411988" y="6549009"/>
                    <a:pt x="402971" y="6525260"/>
                    <a:pt x="394081" y="6501257"/>
                  </a:cubicBezTo>
                  <a:lnTo>
                    <a:pt x="417830" y="6492367"/>
                  </a:lnTo>
                  <a:cubicBezTo>
                    <a:pt x="426720" y="6516116"/>
                    <a:pt x="435737" y="6539865"/>
                    <a:pt x="444881" y="6563487"/>
                  </a:cubicBezTo>
                  <a:close/>
                  <a:moveTo>
                    <a:pt x="383159" y="6396228"/>
                  </a:moveTo>
                  <a:cubicBezTo>
                    <a:pt x="374777" y="6372225"/>
                    <a:pt x="366649" y="6348095"/>
                    <a:pt x="358648" y="6323838"/>
                  </a:cubicBezTo>
                  <a:lnTo>
                    <a:pt x="382778" y="6315837"/>
                  </a:lnTo>
                  <a:cubicBezTo>
                    <a:pt x="390779" y="6339967"/>
                    <a:pt x="398907" y="6363843"/>
                    <a:pt x="407162" y="6387846"/>
                  </a:cubicBezTo>
                  <a:close/>
                  <a:moveTo>
                    <a:pt x="351663" y="6218301"/>
                  </a:moveTo>
                  <a:cubicBezTo>
                    <a:pt x="344170" y="6194044"/>
                    <a:pt x="336931" y="6169660"/>
                    <a:pt x="329819" y="6145149"/>
                  </a:cubicBezTo>
                  <a:lnTo>
                    <a:pt x="354203" y="6138037"/>
                  </a:lnTo>
                  <a:cubicBezTo>
                    <a:pt x="361188" y="6162294"/>
                    <a:pt x="368427" y="6186551"/>
                    <a:pt x="375920" y="6210681"/>
                  </a:cubicBezTo>
                  <a:close/>
                  <a:moveTo>
                    <a:pt x="326771" y="6039358"/>
                  </a:moveTo>
                  <a:cubicBezTo>
                    <a:pt x="320167" y="6014720"/>
                    <a:pt x="313817" y="5990082"/>
                    <a:pt x="307594" y="5965317"/>
                  </a:cubicBezTo>
                  <a:lnTo>
                    <a:pt x="332232" y="5959094"/>
                  </a:lnTo>
                  <a:cubicBezTo>
                    <a:pt x="338328" y="5983732"/>
                    <a:pt x="344678" y="6008243"/>
                    <a:pt x="351282" y="6032627"/>
                  </a:cubicBezTo>
                  <a:close/>
                  <a:moveTo>
                    <a:pt x="121285" y="5937250"/>
                  </a:moveTo>
                  <a:cubicBezTo>
                    <a:pt x="115570" y="5912358"/>
                    <a:pt x="110109" y="5887466"/>
                    <a:pt x="104902" y="5862574"/>
                  </a:cubicBezTo>
                  <a:lnTo>
                    <a:pt x="129794" y="5857367"/>
                  </a:lnTo>
                  <a:cubicBezTo>
                    <a:pt x="135001" y="5882259"/>
                    <a:pt x="140462" y="5907024"/>
                    <a:pt x="146050" y="5931662"/>
                  </a:cubicBezTo>
                  <a:close/>
                  <a:moveTo>
                    <a:pt x="84836" y="5762752"/>
                  </a:moveTo>
                  <a:cubicBezTo>
                    <a:pt x="80137" y="5737733"/>
                    <a:pt x="75565" y="5712714"/>
                    <a:pt x="71247" y="5687568"/>
                  </a:cubicBezTo>
                  <a:lnTo>
                    <a:pt x="96266" y="5683250"/>
                  </a:lnTo>
                  <a:cubicBezTo>
                    <a:pt x="100584" y="5708269"/>
                    <a:pt x="105156" y="5733161"/>
                    <a:pt x="109855" y="5758053"/>
                  </a:cubicBezTo>
                  <a:close/>
                  <a:moveTo>
                    <a:pt x="54864" y="5586857"/>
                  </a:moveTo>
                  <a:cubicBezTo>
                    <a:pt x="51054" y="5561838"/>
                    <a:pt x="47498" y="5536692"/>
                    <a:pt x="44069" y="5511419"/>
                  </a:cubicBezTo>
                  <a:lnTo>
                    <a:pt x="69215" y="5507990"/>
                  </a:lnTo>
                  <a:cubicBezTo>
                    <a:pt x="72644" y="5533009"/>
                    <a:pt x="76200" y="5558028"/>
                    <a:pt x="80010" y="5583047"/>
                  </a:cubicBezTo>
                  <a:close/>
                  <a:moveTo>
                    <a:pt x="56642" y="5406517"/>
                  </a:moveTo>
                  <a:cubicBezTo>
                    <a:pt x="53721" y="5381244"/>
                    <a:pt x="51054" y="5355844"/>
                    <a:pt x="48514" y="5330444"/>
                  </a:cubicBezTo>
                  <a:lnTo>
                    <a:pt x="73787" y="5327904"/>
                  </a:lnTo>
                  <a:cubicBezTo>
                    <a:pt x="76327" y="5353177"/>
                    <a:pt x="78994" y="5378450"/>
                    <a:pt x="81788" y="5403596"/>
                  </a:cubicBezTo>
                  <a:close/>
                  <a:moveTo>
                    <a:pt x="14605" y="5233035"/>
                  </a:moveTo>
                  <a:cubicBezTo>
                    <a:pt x="12700" y="5207635"/>
                    <a:pt x="10922" y="5182235"/>
                    <a:pt x="9271" y="5156708"/>
                  </a:cubicBezTo>
                  <a:lnTo>
                    <a:pt x="34671" y="5155184"/>
                  </a:lnTo>
                  <a:cubicBezTo>
                    <a:pt x="36195" y="5180584"/>
                    <a:pt x="37973" y="5205857"/>
                    <a:pt x="39878" y="5231130"/>
                  </a:cubicBezTo>
                  <a:close/>
                  <a:moveTo>
                    <a:pt x="4064" y="5054981"/>
                  </a:moveTo>
                  <a:cubicBezTo>
                    <a:pt x="3048" y="5029581"/>
                    <a:pt x="2159" y="5004181"/>
                    <a:pt x="1524" y="4978781"/>
                  </a:cubicBezTo>
                  <a:lnTo>
                    <a:pt x="26924" y="4978146"/>
                  </a:lnTo>
                  <a:cubicBezTo>
                    <a:pt x="27559" y="5003419"/>
                    <a:pt x="28448" y="5028692"/>
                    <a:pt x="29464" y="5053965"/>
                  </a:cubicBezTo>
                  <a:close/>
                  <a:moveTo>
                    <a:pt x="0" y="4876673"/>
                  </a:moveTo>
                  <a:cubicBezTo>
                    <a:pt x="0" y="4869180"/>
                    <a:pt x="0" y="4861814"/>
                    <a:pt x="0" y="4854321"/>
                  </a:cubicBezTo>
                  <a:lnTo>
                    <a:pt x="12700" y="4854321"/>
                  </a:lnTo>
                  <a:lnTo>
                    <a:pt x="25400" y="4854321"/>
                  </a:lnTo>
                  <a:lnTo>
                    <a:pt x="12700" y="4854321"/>
                  </a:lnTo>
                  <a:lnTo>
                    <a:pt x="0" y="4854321"/>
                  </a:lnTo>
                  <a:cubicBezTo>
                    <a:pt x="0" y="4828667"/>
                    <a:pt x="254" y="4803140"/>
                    <a:pt x="635" y="4777613"/>
                  </a:cubicBezTo>
                  <a:lnTo>
                    <a:pt x="26035" y="4777994"/>
                  </a:lnTo>
                  <a:cubicBezTo>
                    <a:pt x="25654" y="4803394"/>
                    <a:pt x="25400" y="4828794"/>
                    <a:pt x="25400" y="4854321"/>
                  </a:cubicBezTo>
                  <a:cubicBezTo>
                    <a:pt x="25400" y="4861306"/>
                    <a:pt x="19685" y="4867021"/>
                    <a:pt x="12700" y="4867021"/>
                  </a:cubicBezTo>
                  <a:cubicBezTo>
                    <a:pt x="5715" y="4867021"/>
                    <a:pt x="0" y="4861306"/>
                    <a:pt x="0" y="4854321"/>
                  </a:cubicBezTo>
                  <a:cubicBezTo>
                    <a:pt x="0" y="4847336"/>
                    <a:pt x="5715" y="4841621"/>
                    <a:pt x="12700" y="4841621"/>
                  </a:cubicBezTo>
                  <a:cubicBezTo>
                    <a:pt x="19685" y="4841621"/>
                    <a:pt x="25400" y="4847336"/>
                    <a:pt x="25400" y="4854321"/>
                  </a:cubicBezTo>
                  <a:cubicBezTo>
                    <a:pt x="25400" y="4861687"/>
                    <a:pt x="25400" y="4869180"/>
                    <a:pt x="25400" y="4876546"/>
                  </a:cubicBezTo>
                  <a:close/>
                </a:path>
              </a:pathLst>
            </a:custGeom>
            <a:solidFill>
              <a:srgbClr val="787788"/>
            </a:solidFill>
            <a:ln w="12700">
              <a:solidFill>
                <a:srgbClr val="000000"/>
              </a:solidFill>
            </a:ln>
          </p:spPr>
        </p:sp>
      </p:grpSp>
      <p:grpSp>
        <p:nvGrpSpPr>
          <p:cNvPr name="Group 10" id="10"/>
          <p:cNvGrpSpPr/>
          <p:nvPr/>
        </p:nvGrpSpPr>
        <p:grpSpPr>
          <a:xfrm rot="0">
            <a:off x="8091192" y="3200952"/>
            <a:ext cx="3884009" cy="3884009"/>
            <a:chOff x="0" y="0"/>
            <a:chExt cx="5178679" cy="5178679"/>
          </a:xfrm>
        </p:grpSpPr>
        <p:sp>
          <p:nvSpPr>
            <p:cNvPr name="Freeform 11" id="11"/>
            <p:cNvSpPr/>
            <p:nvPr/>
          </p:nvSpPr>
          <p:spPr>
            <a:xfrm flipH="false" flipV="false" rot="0">
              <a:off x="0" y="381"/>
              <a:ext cx="4911471" cy="5040122"/>
            </a:xfrm>
            <a:custGeom>
              <a:avLst/>
              <a:gdLst/>
              <a:ahLst/>
              <a:cxnLst/>
              <a:rect r="r" b="b" t="t" l="l"/>
              <a:pathLst>
                <a:path h="5040122" w="4911471">
                  <a:moveTo>
                    <a:pt x="6096" y="2410333"/>
                  </a:moveTo>
                  <a:cubicBezTo>
                    <a:pt x="7874" y="2384806"/>
                    <a:pt x="9906" y="2359406"/>
                    <a:pt x="12446" y="2334133"/>
                  </a:cubicBezTo>
                  <a:lnTo>
                    <a:pt x="37719" y="2336546"/>
                  </a:lnTo>
                  <a:cubicBezTo>
                    <a:pt x="35306" y="2361565"/>
                    <a:pt x="33147" y="2386711"/>
                    <a:pt x="31496" y="2411984"/>
                  </a:cubicBezTo>
                  <a:close/>
                  <a:moveTo>
                    <a:pt x="49784" y="2234311"/>
                  </a:moveTo>
                  <a:cubicBezTo>
                    <a:pt x="53213" y="2208911"/>
                    <a:pt x="57150" y="2183765"/>
                    <a:pt x="61341" y="2158619"/>
                  </a:cubicBezTo>
                  <a:lnTo>
                    <a:pt x="86360" y="2162810"/>
                  </a:lnTo>
                  <a:cubicBezTo>
                    <a:pt x="82169" y="2187702"/>
                    <a:pt x="78359" y="2212594"/>
                    <a:pt x="74930" y="2237740"/>
                  </a:cubicBezTo>
                  <a:close/>
                  <a:moveTo>
                    <a:pt x="105410" y="2061845"/>
                  </a:moveTo>
                  <a:cubicBezTo>
                    <a:pt x="110617" y="2036826"/>
                    <a:pt x="116205" y="2011807"/>
                    <a:pt x="122174" y="1987042"/>
                  </a:cubicBezTo>
                  <a:lnTo>
                    <a:pt x="146812" y="1993011"/>
                  </a:lnTo>
                  <a:cubicBezTo>
                    <a:pt x="140970" y="2017522"/>
                    <a:pt x="135382" y="2042287"/>
                    <a:pt x="130175" y="2067052"/>
                  </a:cubicBezTo>
                  <a:close/>
                  <a:moveTo>
                    <a:pt x="172720" y="1893443"/>
                  </a:moveTo>
                  <a:cubicBezTo>
                    <a:pt x="179705" y="1868805"/>
                    <a:pt x="186944" y="1844421"/>
                    <a:pt x="194564" y="1820164"/>
                  </a:cubicBezTo>
                  <a:lnTo>
                    <a:pt x="218821" y="1827784"/>
                  </a:lnTo>
                  <a:cubicBezTo>
                    <a:pt x="211201" y="1851787"/>
                    <a:pt x="203962" y="1876044"/>
                    <a:pt x="197104" y="1900301"/>
                  </a:cubicBezTo>
                  <a:close/>
                  <a:moveTo>
                    <a:pt x="251587" y="1730248"/>
                  </a:moveTo>
                  <a:cubicBezTo>
                    <a:pt x="260223" y="1706118"/>
                    <a:pt x="269240" y="1682242"/>
                    <a:pt x="278511" y="1658493"/>
                  </a:cubicBezTo>
                  <a:lnTo>
                    <a:pt x="302133" y="1667764"/>
                  </a:lnTo>
                  <a:cubicBezTo>
                    <a:pt x="292862" y="1691259"/>
                    <a:pt x="283972" y="1714881"/>
                    <a:pt x="275463" y="1738757"/>
                  </a:cubicBezTo>
                  <a:close/>
                  <a:moveTo>
                    <a:pt x="341757" y="1572768"/>
                  </a:moveTo>
                  <a:cubicBezTo>
                    <a:pt x="352044" y="1549400"/>
                    <a:pt x="362712" y="1526159"/>
                    <a:pt x="373634" y="1503172"/>
                  </a:cubicBezTo>
                  <a:lnTo>
                    <a:pt x="396621" y="1514094"/>
                  </a:lnTo>
                  <a:cubicBezTo>
                    <a:pt x="385826" y="1536827"/>
                    <a:pt x="375285" y="1559814"/>
                    <a:pt x="365125" y="1583055"/>
                  </a:cubicBezTo>
                  <a:close/>
                  <a:moveTo>
                    <a:pt x="442722" y="1422146"/>
                  </a:moveTo>
                  <a:cubicBezTo>
                    <a:pt x="454660" y="1399540"/>
                    <a:pt x="466852" y="1377061"/>
                    <a:pt x="479298" y="1354963"/>
                  </a:cubicBezTo>
                  <a:lnTo>
                    <a:pt x="501396" y="1367409"/>
                  </a:lnTo>
                  <a:cubicBezTo>
                    <a:pt x="488950" y="1389380"/>
                    <a:pt x="476885" y="1411605"/>
                    <a:pt x="465201" y="1433957"/>
                  </a:cubicBezTo>
                  <a:close/>
                  <a:moveTo>
                    <a:pt x="553720" y="1278763"/>
                  </a:moveTo>
                  <a:cubicBezTo>
                    <a:pt x="567182" y="1257046"/>
                    <a:pt x="580898" y="1235456"/>
                    <a:pt x="594868" y="1214247"/>
                  </a:cubicBezTo>
                  <a:lnTo>
                    <a:pt x="616077" y="1228217"/>
                  </a:lnTo>
                  <a:cubicBezTo>
                    <a:pt x="602234" y="1249299"/>
                    <a:pt x="588645" y="1270635"/>
                    <a:pt x="575310" y="1292098"/>
                  </a:cubicBezTo>
                  <a:close/>
                  <a:moveTo>
                    <a:pt x="674370" y="1143381"/>
                  </a:moveTo>
                  <a:cubicBezTo>
                    <a:pt x="689229" y="1122680"/>
                    <a:pt x="704469" y="1102106"/>
                    <a:pt x="719836" y="1081786"/>
                  </a:cubicBezTo>
                  <a:lnTo>
                    <a:pt x="740029" y="1097153"/>
                  </a:lnTo>
                  <a:cubicBezTo>
                    <a:pt x="724662" y="1117219"/>
                    <a:pt x="709676" y="1137539"/>
                    <a:pt x="694944" y="1158113"/>
                  </a:cubicBezTo>
                  <a:close/>
                  <a:moveTo>
                    <a:pt x="803910" y="1016635"/>
                  </a:moveTo>
                  <a:cubicBezTo>
                    <a:pt x="820166" y="996950"/>
                    <a:pt x="836676" y="977519"/>
                    <a:pt x="853567" y="958342"/>
                  </a:cubicBezTo>
                  <a:lnTo>
                    <a:pt x="872617" y="975106"/>
                  </a:lnTo>
                  <a:cubicBezTo>
                    <a:pt x="855980" y="994156"/>
                    <a:pt x="839597" y="1013333"/>
                    <a:pt x="823468" y="1032891"/>
                  </a:cubicBezTo>
                  <a:close/>
                  <a:moveTo>
                    <a:pt x="941959" y="899160"/>
                  </a:moveTo>
                  <a:cubicBezTo>
                    <a:pt x="959485" y="880618"/>
                    <a:pt x="977392" y="862330"/>
                    <a:pt x="995426" y="844423"/>
                  </a:cubicBezTo>
                  <a:lnTo>
                    <a:pt x="1013333" y="862457"/>
                  </a:lnTo>
                  <a:cubicBezTo>
                    <a:pt x="995426" y="880237"/>
                    <a:pt x="977773" y="898398"/>
                    <a:pt x="960374" y="916686"/>
                  </a:cubicBezTo>
                  <a:close/>
                  <a:moveTo>
                    <a:pt x="1087628" y="791337"/>
                  </a:moveTo>
                  <a:cubicBezTo>
                    <a:pt x="1106424" y="774065"/>
                    <a:pt x="1125474" y="757047"/>
                    <a:pt x="1144778" y="740410"/>
                  </a:cubicBezTo>
                  <a:lnTo>
                    <a:pt x="1161415" y="759587"/>
                  </a:lnTo>
                  <a:cubicBezTo>
                    <a:pt x="1142365" y="776097"/>
                    <a:pt x="1123442" y="792988"/>
                    <a:pt x="1104900" y="810006"/>
                  </a:cubicBezTo>
                  <a:close/>
                  <a:moveTo>
                    <a:pt x="1240536" y="693674"/>
                  </a:moveTo>
                  <a:cubicBezTo>
                    <a:pt x="1260475" y="677799"/>
                    <a:pt x="1280668" y="662051"/>
                    <a:pt x="1300988" y="646684"/>
                  </a:cubicBezTo>
                  <a:lnTo>
                    <a:pt x="1316228" y="667004"/>
                  </a:lnTo>
                  <a:cubicBezTo>
                    <a:pt x="1296035" y="682244"/>
                    <a:pt x="1276096" y="697738"/>
                    <a:pt x="1256284" y="713486"/>
                  </a:cubicBezTo>
                  <a:close/>
                  <a:moveTo>
                    <a:pt x="1399540" y="606806"/>
                  </a:moveTo>
                  <a:cubicBezTo>
                    <a:pt x="1420495" y="592328"/>
                    <a:pt x="1441704" y="578104"/>
                    <a:pt x="1463167" y="564134"/>
                  </a:cubicBezTo>
                  <a:lnTo>
                    <a:pt x="1477010" y="585470"/>
                  </a:lnTo>
                  <a:cubicBezTo>
                    <a:pt x="1455801" y="599186"/>
                    <a:pt x="1434846" y="613283"/>
                    <a:pt x="1414018" y="627761"/>
                  </a:cubicBezTo>
                  <a:close/>
                  <a:moveTo>
                    <a:pt x="1564259" y="531114"/>
                  </a:moveTo>
                  <a:cubicBezTo>
                    <a:pt x="1586230" y="518033"/>
                    <a:pt x="1608328" y="505333"/>
                    <a:pt x="1630680" y="492887"/>
                  </a:cubicBezTo>
                  <a:lnTo>
                    <a:pt x="1642999" y="515112"/>
                  </a:lnTo>
                  <a:cubicBezTo>
                    <a:pt x="1620901" y="527431"/>
                    <a:pt x="1598930" y="540004"/>
                    <a:pt x="1577340" y="552958"/>
                  </a:cubicBezTo>
                  <a:close/>
                  <a:moveTo>
                    <a:pt x="1733931" y="466979"/>
                  </a:moveTo>
                  <a:cubicBezTo>
                    <a:pt x="1756664" y="455422"/>
                    <a:pt x="1779651" y="444373"/>
                    <a:pt x="1802765" y="433451"/>
                  </a:cubicBezTo>
                  <a:lnTo>
                    <a:pt x="1813560" y="456438"/>
                  </a:lnTo>
                  <a:cubicBezTo>
                    <a:pt x="1790700" y="467106"/>
                    <a:pt x="1767967" y="478282"/>
                    <a:pt x="1745361" y="489585"/>
                  </a:cubicBezTo>
                  <a:close/>
                  <a:moveTo>
                    <a:pt x="1907540" y="414655"/>
                  </a:moveTo>
                  <a:cubicBezTo>
                    <a:pt x="1931035" y="404749"/>
                    <a:pt x="1954657" y="395224"/>
                    <a:pt x="1978533" y="386080"/>
                  </a:cubicBezTo>
                  <a:lnTo>
                    <a:pt x="1987677" y="409829"/>
                  </a:lnTo>
                  <a:cubicBezTo>
                    <a:pt x="1964055" y="418973"/>
                    <a:pt x="1940687" y="428371"/>
                    <a:pt x="1917446" y="438150"/>
                  </a:cubicBezTo>
                  <a:close/>
                  <a:moveTo>
                    <a:pt x="2084324" y="374650"/>
                  </a:moveTo>
                  <a:cubicBezTo>
                    <a:pt x="2108454" y="366395"/>
                    <a:pt x="2132711" y="358521"/>
                    <a:pt x="2157222" y="351028"/>
                  </a:cubicBezTo>
                  <a:lnTo>
                    <a:pt x="2164715" y="375285"/>
                  </a:lnTo>
                  <a:cubicBezTo>
                    <a:pt x="2140458" y="382778"/>
                    <a:pt x="2116455" y="390525"/>
                    <a:pt x="2092579" y="398653"/>
                  </a:cubicBezTo>
                  <a:close/>
                  <a:moveTo>
                    <a:pt x="1923669" y="85979"/>
                  </a:moveTo>
                  <a:cubicBezTo>
                    <a:pt x="1948307" y="79502"/>
                    <a:pt x="1973072" y="73279"/>
                    <a:pt x="1997964" y="67437"/>
                  </a:cubicBezTo>
                  <a:lnTo>
                    <a:pt x="2003679" y="92202"/>
                  </a:lnTo>
                  <a:cubicBezTo>
                    <a:pt x="1979041" y="97917"/>
                    <a:pt x="1954530" y="104013"/>
                    <a:pt x="1930146" y="110490"/>
                  </a:cubicBezTo>
                  <a:close/>
                  <a:moveTo>
                    <a:pt x="2104263" y="70739"/>
                  </a:moveTo>
                  <a:cubicBezTo>
                    <a:pt x="2129282" y="65913"/>
                    <a:pt x="2154428" y="61468"/>
                    <a:pt x="2179701" y="57404"/>
                  </a:cubicBezTo>
                  <a:lnTo>
                    <a:pt x="2183765" y="82423"/>
                  </a:lnTo>
                  <a:cubicBezTo>
                    <a:pt x="2158746" y="86487"/>
                    <a:pt x="2133854" y="90805"/>
                    <a:pt x="2109089" y="95631"/>
                  </a:cubicBezTo>
                  <a:close/>
                  <a:moveTo>
                    <a:pt x="2285492" y="68072"/>
                  </a:moveTo>
                  <a:cubicBezTo>
                    <a:pt x="2310765" y="65024"/>
                    <a:pt x="2336165" y="62357"/>
                    <a:pt x="2361692" y="59944"/>
                  </a:cubicBezTo>
                  <a:lnTo>
                    <a:pt x="2363978" y="85217"/>
                  </a:lnTo>
                  <a:cubicBezTo>
                    <a:pt x="2338705" y="87503"/>
                    <a:pt x="2313559" y="90170"/>
                    <a:pt x="2288540" y="93218"/>
                  </a:cubicBezTo>
                  <a:close/>
                  <a:moveTo>
                    <a:pt x="2452370" y="3175"/>
                  </a:moveTo>
                  <a:cubicBezTo>
                    <a:pt x="2477770" y="1905"/>
                    <a:pt x="2503170" y="889"/>
                    <a:pt x="2528697" y="254"/>
                  </a:cubicBezTo>
                  <a:lnTo>
                    <a:pt x="2529332" y="25654"/>
                  </a:lnTo>
                  <a:cubicBezTo>
                    <a:pt x="2504059" y="26289"/>
                    <a:pt x="2478786" y="27178"/>
                    <a:pt x="2453767" y="28448"/>
                  </a:cubicBezTo>
                  <a:close/>
                  <a:moveTo>
                    <a:pt x="2631186" y="0"/>
                  </a:moveTo>
                  <a:cubicBezTo>
                    <a:pt x="2656713" y="381"/>
                    <a:pt x="2682240" y="1143"/>
                    <a:pt x="2707640" y="2286"/>
                  </a:cubicBezTo>
                  <a:lnTo>
                    <a:pt x="2706497" y="27686"/>
                  </a:lnTo>
                  <a:cubicBezTo>
                    <a:pt x="2681351" y="26543"/>
                    <a:pt x="2656078" y="25781"/>
                    <a:pt x="2630805" y="25400"/>
                  </a:cubicBezTo>
                  <a:close/>
                  <a:moveTo>
                    <a:pt x="2809240" y="34290"/>
                  </a:moveTo>
                  <a:cubicBezTo>
                    <a:pt x="2834767" y="36449"/>
                    <a:pt x="2860167" y="38989"/>
                    <a:pt x="2885440" y="41783"/>
                  </a:cubicBezTo>
                  <a:lnTo>
                    <a:pt x="2882519" y="67056"/>
                  </a:lnTo>
                  <a:cubicBezTo>
                    <a:pt x="2857500" y="64262"/>
                    <a:pt x="2832354" y="61722"/>
                    <a:pt x="2807081" y="59563"/>
                  </a:cubicBezTo>
                  <a:close/>
                  <a:moveTo>
                    <a:pt x="2984373" y="80645"/>
                  </a:moveTo>
                  <a:cubicBezTo>
                    <a:pt x="3009646" y="84582"/>
                    <a:pt x="3034919" y="88773"/>
                    <a:pt x="3059938" y="93472"/>
                  </a:cubicBezTo>
                  <a:lnTo>
                    <a:pt x="3055366" y="118491"/>
                  </a:lnTo>
                  <a:cubicBezTo>
                    <a:pt x="3030474" y="113919"/>
                    <a:pt x="3005582" y="109728"/>
                    <a:pt x="2980563" y="105791"/>
                  </a:cubicBezTo>
                  <a:close/>
                  <a:moveTo>
                    <a:pt x="3156204" y="139065"/>
                  </a:moveTo>
                  <a:cubicBezTo>
                    <a:pt x="3181096" y="144653"/>
                    <a:pt x="3205861" y="150622"/>
                    <a:pt x="3230499" y="156972"/>
                  </a:cubicBezTo>
                  <a:lnTo>
                    <a:pt x="3224149" y="181610"/>
                  </a:lnTo>
                  <a:cubicBezTo>
                    <a:pt x="3199765" y="175387"/>
                    <a:pt x="3175254" y="169418"/>
                    <a:pt x="3150616" y="163830"/>
                  </a:cubicBezTo>
                  <a:close/>
                  <a:moveTo>
                    <a:pt x="3323336" y="209169"/>
                  </a:moveTo>
                  <a:cubicBezTo>
                    <a:pt x="3347847" y="216535"/>
                    <a:pt x="3372231" y="224282"/>
                    <a:pt x="3396361" y="232283"/>
                  </a:cubicBezTo>
                  <a:lnTo>
                    <a:pt x="3388360" y="256413"/>
                  </a:lnTo>
                  <a:cubicBezTo>
                    <a:pt x="3364357" y="248412"/>
                    <a:pt x="3340354" y="240792"/>
                    <a:pt x="3316097" y="233553"/>
                  </a:cubicBezTo>
                  <a:close/>
                  <a:moveTo>
                    <a:pt x="3485261" y="290830"/>
                  </a:moveTo>
                  <a:cubicBezTo>
                    <a:pt x="3509137" y="299847"/>
                    <a:pt x="3532886" y="309245"/>
                    <a:pt x="3556508" y="318897"/>
                  </a:cubicBezTo>
                  <a:lnTo>
                    <a:pt x="3546856" y="342392"/>
                  </a:lnTo>
                  <a:cubicBezTo>
                    <a:pt x="3523488" y="332740"/>
                    <a:pt x="3499993" y="323469"/>
                    <a:pt x="3476371" y="314579"/>
                  </a:cubicBezTo>
                  <a:close/>
                  <a:moveTo>
                    <a:pt x="3641217" y="383540"/>
                  </a:moveTo>
                  <a:cubicBezTo>
                    <a:pt x="3664458" y="394208"/>
                    <a:pt x="3687445" y="405257"/>
                    <a:pt x="3710305" y="416560"/>
                  </a:cubicBezTo>
                  <a:lnTo>
                    <a:pt x="3699002" y="439293"/>
                  </a:lnTo>
                  <a:cubicBezTo>
                    <a:pt x="3676396" y="428117"/>
                    <a:pt x="3653536" y="417195"/>
                    <a:pt x="3630549" y="406654"/>
                  </a:cubicBezTo>
                  <a:close/>
                  <a:moveTo>
                    <a:pt x="3790188" y="486791"/>
                  </a:moveTo>
                  <a:cubicBezTo>
                    <a:pt x="3812667" y="498983"/>
                    <a:pt x="3834892" y="511556"/>
                    <a:pt x="3856863" y="524510"/>
                  </a:cubicBezTo>
                  <a:lnTo>
                    <a:pt x="3844036" y="546481"/>
                  </a:lnTo>
                  <a:cubicBezTo>
                    <a:pt x="3822192" y="533781"/>
                    <a:pt x="3800221" y="521208"/>
                    <a:pt x="3777996" y="509143"/>
                  </a:cubicBezTo>
                  <a:close/>
                  <a:moveTo>
                    <a:pt x="3982593" y="406019"/>
                  </a:moveTo>
                  <a:cubicBezTo>
                    <a:pt x="4004056" y="419735"/>
                    <a:pt x="4025392" y="433832"/>
                    <a:pt x="4046474" y="448183"/>
                  </a:cubicBezTo>
                  <a:lnTo>
                    <a:pt x="4032123" y="469138"/>
                  </a:lnTo>
                  <a:cubicBezTo>
                    <a:pt x="4011295" y="454914"/>
                    <a:pt x="3990213" y="440944"/>
                    <a:pt x="3968877" y="427355"/>
                  </a:cubicBezTo>
                  <a:close/>
                  <a:moveTo>
                    <a:pt x="4115943" y="528701"/>
                  </a:moveTo>
                  <a:cubicBezTo>
                    <a:pt x="4136517" y="543941"/>
                    <a:pt x="4156710" y="559435"/>
                    <a:pt x="4176776" y="575183"/>
                  </a:cubicBezTo>
                  <a:lnTo>
                    <a:pt x="4161028" y="595122"/>
                  </a:lnTo>
                  <a:cubicBezTo>
                    <a:pt x="4141216" y="579501"/>
                    <a:pt x="4121150" y="564134"/>
                    <a:pt x="4100830" y="549021"/>
                  </a:cubicBezTo>
                  <a:close/>
                  <a:moveTo>
                    <a:pt x="4240657" y="660273"/>
                  </a:moveTo>
                  <a:cubicBezTo>
                    <a:pt x="4260088" y="676783"/>
                    <a:pt x="4279265" y="693674"/>
                    <a:pt x="4298188" y="710819"/>
                  </a:cubicBezTo>
                  <a:lnTo>
                    <a:pt x="4281170" y="729615"/>
                  </a:lnTo>
                  <a:cubicBezTo>
                    <a:pt x="4262501" y="712597"/>
                    <a:pt x="4243451" y="695960"/>
                    <a:pt x="4224274" y="679577"/>
                  </a:cubicBezTo>
                  <a:close/>
                  <a:moveTo>
                    <a:pt x="4356100" y="800100"/>
                  </a:moveTo>
                  <a:cubicBezTo>
                    <a:pt x="4374388" y="818007"/>
                    <a:pt x="4392295" y="836041"/>
                    <a:pt x="4409948" y="854456"/>
                  </a:cubicBezTo>
                  <a:lnTo>
                    <a:pt x="4391660" y="872109"/>
                  </a:lnTo>
                  <a:cubicBezTo>
                    <a:pt x="4374134" y="853948"/>
                    <a:pt x="4356354" y="835914"/>
                    <a:pt x="4338320" y="818261"/>
                  </a:cubicBezTo>
                  <a:close/>
                  <a:moveTo>
                    <a:pt x="4461510" y="947547"/>
                  </a:moveTo>
                  <a:cubicBezTo>
                    <a:pt x="4478528" y="966597"/>
                    <a:pt x="4495165" y="985901"/>
                    <a:pt x="4511548" y="1005459"/>
                  </a:cubicBezTo>
                  <a:lnTo>
                    <a:pt x="4492117" y="1021715"/>
                  </a:lnTo>
                  <a:cubicBezTo>
                    <a:pt x="4475861" y="1002284"/>
                    <a:pt x="4459351" y="983234"/>
                    <a:pt x="4442587" y="964311"/>
                  </a:cubicBezTo>
                  <a:close/>
                  <a:moveTo>
                    <a:pt x="4556633" y="1101725"/>
                  </a:moveTo>
                  <a:cubicBezTo>
                    <a:pt x="4572254" y="1121918"/>
                    <a:pt x="4587621" y="1142365"/>
                    <a:pt x="4602607" y="1162939"/>
                  </a:cubicBezTo>
                  <a:lnTo>
                    <a:pt x="4582033" y="1177925"/>
                  </a:lnTo>
                  <a:cubicBezTo>
                    <a:pt x="4567174" y="1157478"/>
                    <a:pt x="4551934" y="1137285"/>
                    <a:pt x="4536567" y="1117219"/>
                  </a:cubicBezTo>
                  <a:close/>
                  <a:moveTo>
                    <a:pt x="4640961" y="1262126"/>
                  </a:moveTo>
                  <a:cubicBezTo>
                    <a:pt x="4655185" y="1283335"/>
                    <a:pt x="4669028" y="1304798"/>
                    <a:pt x="4682617" y="1326388"/>
                  </a:cubicBezTo>
                  <a:lnTo>
                    <a:pt x="4661154" y="1339850"/>
                  </a:lnTo>
                  <a:cubicBezTo>
                    <a:pt x="4647692" y="1318387"/>
                    <a:pt x="4633976" y="1297178"/>
                    <a:pt x="4619879" y="1276223"/>
                  </a:cubicBezTo>
                  <a:close/>
                  <a:moveTo>
                    <a:pt x="4713986" y="1427988"/>
                  </a:moveTo>
                  <a:cubicBezTo>
                    <a:pt x="4726686" y="1450086"/>
                    <a:pt x="4739005" y="1472438"/>
                    <a:pt x="4751070" y="1495044"/>
                  </a:cubicBezTo>
                  <a:lnTo>
                    <a:pt x="4728718" y="1506982"/>
                  </a:lnTo>
                  <a:cubicBezTo>
                    <a:pt x="4716780" y="1484630"/>
                    <a:pt x="4704588" y="1462532"/>
                    <a:pt x="4692015" y="1440688"/>
                  </a:cubicBezTo>
                  <a:close/>
                  <a:moveTo>
                    <a:pt x="4775454" y="1598676"/>
                  </a:moveTo>
                  <a:cubicBezTo>
                    <a:pt x="4786630" y="1621663"/>
                    <a:pt x="4797425" y="1644777"/>
                    <a:pt x="4807839" y="1668018"/>
                  </a:cubicBezTo>
                  <a:lnTo>
                    <a:pt x="4784725" y="1678432"/>
                  </a:lnTo>
                  <a:cubicBezTo>
                    <a:pt x="4774311" y="1655318"/>
                    <a:pt x="4763643" y="1632458"/>
                    <a:pt x="4752721" y="1609725"/>
                  </a:cubicBezTo>
                  <a:close/>
                  <a:moveTo>
                    <a:pt x="4824984" y="1773047"/>
                  </a:moveTo>
                  <a:cubicBezTo>
                    <a:pt x="4834509" y="1796669"/>
                    <a:pt x="4843653" y="1820545"/>
                    <a:pt x="4852543" y="1844548"/>
                  </a:cubicBezTo>
                  <a:lnTo>
                    <a:pt x="4828667" y="1853311"/>
                  </a:lnTo>
                  <a:cubicBezTo>
                    <a:pt x="4819904" y="1829562"/>
                    <a:pt x="4810887" y="1805940"/>
                    <a:pt x="4801362" y="1782445"/>
                  </a:cubicBezTo>
                  <a:close/>
                  <a:moveTo>
                    <a:pt x="4862195" y="1950466"/>
                  </a:moveTo>
                  <a:cubicBezTo>
                    <a:pt x="4870069" y="1974723"/>
                    <a:pt x="4877562" y="1999107"/>
                    <a:pt x="4884674" y="2023618"/>
                  </a:cubicBezTo>
                  <a:lnTo>
                    <a:pt x="4860290" y="2030730"/>
                  </a:lnTo>
                  <a:cubicBezTo>
                    <a:pt x="4853178" y="2006473"/>
                    <a:pt x="4845812" y="1982216"/>
                    <a:pt x="4838065" y="1958340"/>
                  </a:cubicBezTo>
                  <a:close/>
                  <a:moveTo>
                    <a:pt x="4887087" y="2130171"/>
                  </a:moveTo>
                  <a:cubicBezTo>
                    <a:pt x="4893183" y="2154936"/>
                    <a:pt x="4899025" y="2179701"/>
                    <a:pt x="4904359" y="2204720"/>
                  </a:cubicBezTo>
                  <a:lnTo>
                    <a:pt x="4879594" y="2210054"/>
                  </a:lnTo>
                  <a:cubicBezTo>
                    <a:pt x="4874260" y="2185289"/>
                    <a:pt x="4868545" y="2160651"/>
                    <a:pt x="4862449" y="2136267"/>
                  </a:cubicBezTo>
                  <a:close/>
                  <a:moveTo>
                    <a:pt x="4899406" y="2311019"/>
                  </a:moveTo>
                  <a:cubicBezTo>
                    <a:pt x="4903851" y="2336165"/>
                    <a:pt x="4907915" y="2361311"/>
                    <a:pt x="4911471" y="2386711"/>
                  </a:cubicBezTo>
                  <a:lnTo>
                    <a:pt x="4886325" y="2390394"/>
                  </a:lnTo>
                  <a:cubicBezTo>
                    <a:pt x="4882642" y="2365248"/>
                    <a:pt x="4878705" y="2340356"/>
                    <a:pt x="4874260" y="2315464"/>
                  </a:cubicBezTo>
                  <a:close/>
                  <a:moveTo>
                    <a:pt x="4899025" y="2492502"/>
                  </a:moveTo>
                  <a:cubicBezTo>
                    <a:pt x="4901692" y="2517775"/>
                    <a:pt x="4903978" y="2543175"/>
                    <a:pt x="4905883" y="2568575"/>
                  </a:cubicBezTo>
                  <a:lnTo>
                    <a:pt x="4880610" y="2570480"/>
                  </a:lnTo>
                  <a:cubicBezTo>
                    <a:pt x="4878705" y="2545207"/>
                    <a:pt x="4876419" y="2520061"/>
                    <a:pt x="4873752" y="2495042"/>
                  </a:cubicBezTo>
                  <a:close/>
                  <a:moveTo>
                    <a:pt x="4886325" y="2673096"/>
                  </a:moveTo>
                  <a:cubicBezTo>
                    <a:pt x="4887214" y="2698496"/>
                    <a:pt x="4887849" y="2724023"/>
                    <a:pt x="4887976" y="2749677"/>
                  </a:cubicBezTo>
                  <a:lnTo>
                    <a:pt x="4862576" y="2749804"/>
                  </a:lnTo>
                  <a:cubicBezTo>
                    <a:pt x="4862449" y="2724404"/>
                    <a:pt x="4861814" y="2699131"/>
                    <a:pt x="4860925" y="2673985"/>
                  </a:cubicBezTo>
                  <a:close/>
                  <a:moveTo>
                    <a:pt x="4861306" y="2852928"/>
                  </a:moveTo>
                  <a:cubicBezTo>
                    <a:pt x="4860544" y="2878455"/>
                    <a:pt x="4859274" y="2903982"/>
                    <a:pt x="4857750" y="2929382"/>
                  </a:cubicBezTo>
                  <a:lnTo>
                    <a:pt x="4832350" y="2927858"/>
                  </a:lnTo>
                  <a:cubicBezTo>
                    <a:pt x="4833874" y="2902712"/>
                    <a:pt x="4835017" y="2877439"/>
                    <a:pt x="4835906" y="2852166"/>
                  </a:cubicBezTo>
                  <a:close/>
                  <a:moveTo>
                    <a:pt x="4824222" y="3030220"/>
                  </a:moveTo>
                  <a:cubicBezTo>
                    <a:pt x="4821682" y="3055747"/>
                    <a:pt x="4818761" y="3081147"/>
                    <a:pt x="4815459" y="3106420"/>
                  </a:cubicBezTo>
                  <a:lnTo>
                    <a:pt x="4790313" y="3103118"/>
                  </a:lnTo>
                  <a:cubicBezTo>
                    <a:pt x="4793615" y="3078099"/>
                    <a:pt x="4796536" y="3052953"/>
                    <a:pt x="4798949" y="3027680"/>
                  </a:cubicBezTo>
                  <a:close/>
                  <a:moveTo>
                    <a:pt x="4774946" y="3204845"/>
                  </a:moveTo>
                  <a:cubicBezTo>
                    <a:pt x="4770628" y="3229991"/>
                    <a:pt x="4765929" y="3255137"/>
                    <a:pt x="4760976" y="3280029"/>
                  </a:cubicBezTo>
                  <a:lnTo>
                    <a:pt x="4736084" y="3275076"/>
                  </a:lnTo>
                  <a:cubicBezTo>
                    <a:pt x="4741037" y="3250438"/>
                    <a:pt x="4745736" y="3225546"/>
                    <a:pt x="4749927" y="3200654"/>
                  </a:cubicBezTo>
                  <a:close/>
                  <a:moveTo>
                    <a:pt x="4713859" y="3375533"/>
                  </a:moveTo>
                  <a:cubicBezTo>
                    <a:pt x="4707763" y="3400425"/>
                    <a:pt x="4701413" y="3425063"/>
                    <a:pt x="4694682" y="3449701"/>
                  </a:cubicBezTo>
                  <a:lnTo>
                    <a:pt x="4670171" y="3442970"/>
                  </a:lnTo>
                  <a:cubicBezTo>
                    <a:pt x="4676902" y="3418586"/>
                    <a:pt x="4683252" y="3394202"/>
                    <a:pt x="4689221" y="3369564"/>
                  </a:cubicBezTo>
                  <a:close/>
                  <a:moveTo>
                    <a:pt x="4641088" y="3541522"/>
                  </a:moveTo>
                  <a:cubicBezTo>
                    <a:pt x="4633341" y="3565906"/>
                    <a:pt x="4625213" y="3590163"/>
                    <a:pt x="4616831" y="3614166"/>
                  </a:cubicBezTo>
                  <a:lnTo>
                    <a:pt x="4592828" y="3605784"/>
                  </a:lnTo>
                  <a:cubicBezTo>
                    <a:pt x="4601210" y="3581908"/>
                    <a:pt x="4609211" y="3558032"/>
                    <a:pt x="4616831" y="3533902"/>
                  </a:cubicBezTo>
                  <a:close/>
                  <a:moveTo>
                    <a:pt x="4556760" y="3702177"/>
                  </a:moveTo>
                  <a:cubicBezTo>
                    <a:pt x="4547362" y="3725926"/>
                    <a:pt x="4537583" y="3749548"/>
                    <a:pt x="4527550" y="3772916"/>
                  </a:cubicBezTo>
                  <a:lnTo>
                    <a:pt x="4504182" y="3762883"/>
                  </a:lnTo>
                  <a:cubicBezTo>
                    <a:pt x="4514215" y="3739769"/>
                    <a:pt x="4523867" y="3716401"/>
                    <a:pt x="4533138" y="3692906"/>
                  </a:cubicBezTo>
                  <a:close/>
                  <a:moveTo>
                    <a:pt x="4461637" y="3856482"/>
                  </a:moveTo>
                  <a:cubicBezTo>
                    <a:pt x="4450588" y="3879596"/>
                    <a:pt x="4439158" y="3902456"/>
                    <a:pt x="4427474" y="3925062"/>
                  </a:cubicBezTo>
                  <a:lnTo>
                    <a:pt x="4404868" y="3913378"/>
                  </a:lnTo>
                  <a:cubicBezTo>
                    <a:pt x="4416425" y="3890899"/>
                    <a:pt x="4427728" y="3868293"/>
                    <a:pt x="4438650" y="3845433"/>
                  </a:cubicBezTo>
                  <a:close/>
                  <a:moveTo>
                    <a:pt x="4355973" y="4003802"/>
                  </a:moveTo>
                  <a:cubicBezTo>
                    <a:pt x="4343400" y="4026027"/>
                    <a:pt x="4330446" y="4047998"/>
                    <a:pt x="4317238" y="4069842"/>
                  </a:cubicBezTo>
                  <a:lnTo>
                    <a:pt x="4295521" y="4056634"/>
                  </a:lnTo>
                  <a:cubicBezTo>
                    <a:pt x="4308602" y="4035044"/>
                    <a:pt x="4321429" y="4013327"/>
                    <a:pt x="4333875" y="3991229"/>
                  </a:cubicBezTo>
                  <a:close/>
                  <a:moveTo>
                    <a:pt x="4240403" y="4143502"/>
                  </a:moveTo>
                  <a:cubicBezTo>
                    <a:pt x="4226306" y="4164838"/>
                    <a:pt x="4211828" y="4185920"/>
                    <a:pt x="4197223" y="4206748"/>
                  </a:cubicBezTo>
                  <a:lnTo>
                    <a:pt x="4176522" y="4192143"/>
                  </a:lnTo>
                  <a:cubicBezTo>
                    <a:pt x="4191127" y="4171442"/>
                    <a:pt x="4205351" y="4150614"/>
                    <a:pt x="4219321" y="4129532"/>
                  </a:cubicBezTo>
                  <a:close/>
                  <a:moveTo>
                    <a:pt x="4115562" y="4274947"/>
                  </a:moveTo>
                  <a:cubicBezTo>
                    <a:pt x="4100068" y="4295267"/>
                    <a:pt x="4084193" y="4315206"/>
                    <a:pt x="4068064" y="4335018"/>
                  </a:cubicBezTo>
                  <a:lnTo>
                    <a:pt x="4048379" y="4319016"/>
                  </a:lnTo>
                  <a:cubicBezTo>
                    <a:pt x="4064381" y="4299458"/>
                    <a:pt x="4080002" y="4279646"/>
                    <a:pt x="4095369" y="4259580"/>
                  </a:cubicBezTo>
                  <a:close/>
                  <a:moveTo>
                    <a:pt x="3981958" y="4397502"/>
                  </a:moveTo>
                  <a:cubicBezTo>
                    <a:pt x="3965067" y="4416679"/>
                    <a:pt x="3947922" y="4435602"/>
                    <a:pt x="3930523" y="4454144"/>
                  </a:cubicBezTo>
                  <a:lnTo>
                    <a:pt x="3911981" y="4436745"/>
                  </a:lnTo>
                  <a:cubicBezTo>
                    <a:pt x="3929253" y="4418330"/>
                    <a:pt x="3946271" y="4399534"/>
                    <a:pt x="3962908" y="4380611"/>
                  </a:cubicBezTo>
                  <a:close/>
                  <a:moveTo>
                    <a:pt x="3840226" y="4510532"/>
                  </a:moveTo>
                  <a:cubicBezTo>
                    <a:pt x="3822065" y="4528439"/>
                    <a:pt x="3803650" y="4546092"/>
                    <a:pt x="3784981" y="4563618"/>
                  </a:cubicBezTo>
                  <a:lnTo>
                    <a:pt x="3767709" y="4545076"/>
                  </a:lnTo>
                  <a:cubicBezTo>
                    <a:pt x="3786251" y="4527804"/>
                    <a:pt x="3804412" y="4510278"/>
                    <a:pt x="3822446" y="4492625"/>
                  </a:cubicBezTo>
                  <a:close/>
                  <a:moveTo>
                    <a:pt x="3691128" y="4613783"/>
                  </a:moveTo>
                  <a:cubicBezTo>
                    <a:pt x="3671824" y="4630420"/>
                    <a:pt x="3652266" y="4646803"/>
                    <a:pt x="3632327" y="4662932"/>
                  </a:cubicBezTo>
                  <a:lnTo>
                    <a:pt x="3616325" y="4643247"/>
                  </a:lnTo>
                  <a:cubicBezTo>
                    <a:pt x="3636010" y="4627372"/>
                    <a:pt x="3655314" y="4611116"/>
                    <a:pt x="3674491" y="4594606"/>
                  </a:cubicBezTo>
                  <a:close/>
                  <a:moveTo>
                    <a:pt x="3535172" y="4706493"/>
                  </a:moveTo>
                  <a:cubicBezTo>
                    <a:pt x="3514725" y="4721733"/>
                    <a:pt x="3494151" y="4736719"/>
                    <a:pt x="3473196" y="4751451"/>
                  </a:cubicBezTo>
                  <a:lnTo>
                    <a:pt x="3458591" y="4730623"/>
                  </a:lnTo>
                  <a:cubicBezTo>
                    <a:pt x="3479292" y="4716018"/>
                    <a:pt x="3499739" y="4701286"/>
                    <a:pt x="3519932" y="4686046"/>
                  </a:cubicBezTo>
                  <a:close/>
                  <a:moveTo>
                    <a:pt x="3373374" y="4788027"/>
                  </a:moveTo>
                  <a:cubicBezTo>
                    <a:pt x="3351911" y="4801870"/>
                    <a:pt x="3330321" y="4815459"/>
                    <a:pt x="3308477" y="4828667"/>
                  </a:cubicBezTo>
                  <a:lnTo>
                    <a:pt x="3295269" y="4806950"/>
                  </a:lnTo>
                  <a:cubicBezTo>
                    <a:pt x="3316859" y="4793869"/>
                    <a:pt x="3338322" y="4780407"/>
                    <a:pt x="3359531" y="4766691"/>
                  </a:cubicBezTo>
                  <a:close/>
                  <a:moveTo>
                    <a:pt x="3206242" y="4858385"/>
                  </a:moveTo>
                  <a:cubicBezTo>
                    <a:pt x="3183890" y="4870704"/>
                    <a:pt x="3161411" y="4882769"/>
                    <a:pt x="3138678" y="4894453"/>
                  </a:cubicBezTo>
                  <a:lnTo>
                    <a:pt x="3127121" y="4871847"/>
                  </a:lnTo>
                  <a:cubicBezTo>
                    <a:pt x="3149600" y="4860290"/>
                    <a:pt x="3171952" y="4848352"/>
                    <a:pt x="3194050" y="4836160"/>
                  </a:cubicBezTo>
                  <a:close/>
                  <a:moveTo>
                    <a:pt x="3034792" y="4917059"/>
                  </a:moveTo>
                  <a:cubicBezTo>
                    <a:pt x="3011678" y="4927854"/>
                    <a:pt x="2988310" y="4938268"/>
                    <a:pt x="2964815" y="4948301"/>
                  </a:cubicBezTo>
                  <a:lnTo>
                    <a:pt x="2954782" y="4924933"/>
                  </a:lnTo>
                  <a:cubicBezTo>
                    <a:pt x="2978023" y="4914900"/>
                    <a:pt x="3001137" y="4904613"/>
                    <a:pt x="3023997" y="4893945"/>
                  </a:cubicBezTo>
                  <a:close/>
                  <a:moveTo>
                    <a:pt x="2859532" y="4963668"/>
                  </a:moveTo>
                  <a:cubicBezTo>
                    <a:pt x="2835783" y="4972812"/>
                    <a:pt x="2811780" y="4981575"/>
                    <a:pt x="2787650" y="4989957"/>
                  </a:cubicBezTo>
                  <a:lnTo>
                    <a:pt x="2779268" y="4965954"/>
                  </a:lnTo>
                  <a:cubicBezTo>
                    <a:pt x="2803144" y="4957572"/>
                    <a:pt x="2826893" y="4948936"/>
                    <a:pt x="2850515" y="4939919"/>
                  </a:cubicBezTo>
                  <a:close/>
                  <a:moveTo>
                    <a:pt x="2681605" y="4997958"/>
                  </a:moveTo>
                  <a:cubicBezTo>
                    <a:pt x="2657221" y="5005451"/>
                    <a:pt x="2632710" y="5012436"/>
                    <a:pt x="2608072" y="5019167"/>
                  </a:cubicBezTo>
                  <a:lnTo>
                    <a:pt x="2601341" y="4994656"/>
                  </a:lnTo>
                  <a:cubicBezTo>
                    <a:pt x="2625725" y="4988052"/>
                    <a:pt x="2649982" y="4980940"/>
                    <a:pt x="2674112" y="4973574"/>
                  </a:cubicBezTo>
                  <a:close/>
                  <a:moveTo>
                    <a:pt x="2501646" y="5019802"/>
                  </a:moveTo>
                  <a:cubicBezTo>
                    <a:pt x="2476754" y="5025517"/>
                    <a:pt x="2451862" y="5030851"/>
                    <a:pt x="2426716" y="5035931"/>
                  </a:cubicBezTo>
                  <a:lnTo>
                    <a:pt x="2421763" y="5011039"/>
                  </a:lnTo>
                  <a:cubicBezTo>
                    <a:pt x="2446655" y="5006086"/>
                    <a:pt x="2471293" y="5000752"/>
                    <a:pt x="2495931" y="4995037"/>
                  </a:cubicBezTo>
                  <a:close/>
                  <a:moveTo>
                    <a:pt x="2320544" y="5029200"/>
                  </a:moveTo>
                  <a:cubicBezTo>
                    <a:pt x="2295398" y="5033137"/>
                    <a:pt x="2270252" y="5036820"/>
                    <a:pt x="2244852" y="5040122"/>
                  </a:cubicBezTo>
                  <a:lnTo>
                    <a:pt x="2241550" y="5014976"/>
                  </a:lnTo>
                  <a:cubicBezTo>
                    <a:pt x="2266696" y="5011801"/>
                    <a:pt x="2291588" y="5008118"/>
                    <a:pt x="2316480" y="5004181"/>
                  </a:cubicBezTo>
                  <a:close/>
                  <a:moveTo>
                    <a:pt x="2139315" y="5026152"/>
                  </a:moveTo>
                  <a:cubicBezTo>
                    <a:pt x="2113915" y="5028438"/>
                    <a:pt x="2088515" y="5030343"/>
                    <a:pt x="2062988" y="5031867"/>
                  </a:cubicBezTo>
                  <a:lnTo>
                    <a:pt x="2061464" y="5006467"/>
                  </a:lnTo>
                  <a:cubicBezTo>
                    <a:pt x="2086737" y="5004943"/>
                    <a:pt x="2112010" y="5003038"/>
                    <a:pt x="2137156" y="5000879"/>
                  </a:cubicBezTo>
                  <a:close/>
                  <a:moveTo>
                    <a:pt x="1958848" y="5010658"/>
                  </a:moveTo>
                  <a:cubicBezTo>
                    <a:pt x="1940941" y="5011039"/>
                    <a:pt x="1923034" y="5011166"/>
                    <a:pt x="1905000" y="5011166"/>
                  </a:cubicBezTo>
                  <a:lnTo>
                    <a:pt x="1905000" y="4998466"/>
                  </a:lnTo>
                  <a:lnTo>
                    <a:pt x="1905000" y="5011166"/>
                  </a:lnTo>
                  <a:cubicBezTo>
                    <a:pt x="1897380" y="5011166"/>
                    <a:pt x="1889633" y="5011166"/>
                    <a:pt x="1882013" y="5011039"/>
                  </a:cubicBezTo>
                  <a:lnTo>
                    <a:pt x="1882267" y="4985639"/>
                  </a:lnTo>
                  <a:cubicBezTo>
                    <a:pt x="1889887" y="4985766"/>
                    <a:pt x="1897380" y="4985766"/>
                    <a:pt x="1905000" y="4985766"/>
                  </a:cubicBezTo>
                  <a:cubicBezTo>
                    <a:pt x="1922780" y="4985766"/>
                    <a:pt x="1940560" y="4985639"/>
                    <a:pt x="1958340" y="4985258"/>
                  </a:cubicBezTo>
                  <a:close/>
                  <a:moveTo>
                    <a:pt x="1779524" y="4982845"/>
                  </a:moveTo>
                  <a:cubicBezTo>
                    <a:pt x="1753870" y="4981575"/>
                    <a:pt x="1728343" y="4980051"/>
                    <a:pt x="1702943" y="4978019"/>
                  </a:cubicBezTo>
                  <a:lnTo>
                    <a:pt x="1704848" y="4952746"/>
                  </a:lnTo>
                  <a:cubicBezTo>
                    <a:pt x="1729994" y="4954651"/>
                    <a:pt x="1755267" y="4956302"/>
                    <a:pt x="1780667" y="4957445"/>
                  </a:cubicBezTo>
                  <a:close/>
                  <a:moveTo>
                    <a:pt x="1602486" y="4942840"/>
                  </a:moveTo>
                  <a:cubicBezTo>
                    <a:pt x="1577086" y="4939919"/>
                    <a:pt x="1551813" y="4936490"/>
                    <a:pt x="1526667" y="4932807"/>
                  </a:cubicBezTo>
                  <a:lnTo>
                    <a:pt x="1530350" y="4907661"/>
                  </a:lnTo>
                  <a:cubicBezTo>
                    <a:pt x="1555242" y="4911344"/>
                    <a:pt x="1580261" y="4914646"/>
                    <a:pt x="1605407" y="4917567"/>
                  </a:cubicBezTo>
                  <a:close/>
                  <a:moveTo>
                    <a:pt x="1428750" y="4890770"/>
                  </a:moveTo>
                  <a:cubicBezTo>
                    <a:pt x="1403604" y="4886071"/>
                    <a:pt x="1378585" y="4880991"/>
                    <a:pt x="1353693" y="4875530"/>
                  </a:cubicBezTo>
                  <a:lnTo>
                    <a:pt x="1359154" y="4850765"/>
                  </a:lnTo>
                  <a:cubicBezTo>
                    <a:pt x="1383792" y="4856099"/>
                    <a:pt x="1408557" y="4861179"/>
                    <a:pt x="1433449" y="4865878"/>
                  </a:cubicBezTo>
                  <a:close/>
                  <a:moveTo>
                    <a:pt x="1259205" y="4826889"/>
                  </a:moveTo>
                  <a:cubicBezTo>
                    <a:pt x="1234440" y="4820412"/>
                    <a:pt x="1209802" y="4813681"/>
                    <a:pt x="1185291" y="4806442"/>
                  </a:cubicBezTo>
                  <a:lnTo>
                    <a:pt x="1192403" y="4782058"/>
                  </a:lnTo>
                  <a:cubicBezTo>
                    <a:pt x="1216660" y="4789170"/>
                    <a:pt x="1241044" y="4795901"/>
                    <a:pt x="1265555" y="4802251"/>
                  </a:cubicBezTo>
                  <a:close/>
                  <a:moveTo>
                    <a:pt x="1094232" y="4751197"/>
                  </a:moveTo>
                  <a:cubicBezTo>
                    <a:pt x="1069975" y="4743069"/>
                    <a:pt x="1045972" y="4734560"/>
                    <a:pt x="1022096" y="4725797"/>
                  </a:cubicBezTo>
                  <a:lnTo>
                    <a:pt x="1030859" y="4701921"/>
                  </a:lnTo>
                  <a:cubicBezTo>
                    <a:pt x="1054481" y="4710684"/>
                    <a:pt x="1078357" y="4719066"/>
                    <a:pt x="1102360" y="4727067"/>
                  </a:cubicBezTo>
                  <a:close/>
                  <a:moveTo>
                    <a:pt x="935101" y="4664329"/>
                  </a:moveTo>
                  <a:cubicBezTo>
                    <a:pt x="911479" y="4654550"/>
                    <a:pt x="888111" y="4644390"/>
                    <a:pt x="864743" y="4633849"/>
                  </a:cubicBezTo>
                  <a:lnTo>
                    <a:pt x="875157" y="4610735"/>
                  </a:lnTo>
                  <a:cubicBezTo>
                    <a:pt x="898144" y="4621149"/>
                    <a:pt x="921385" y="4631182"/>
                    <a:pt x="944753" y="4640834"/>
                  </a:cubicBezTo>
                  <a:close/>
                  <a:moveTo>
                    <a:pt x="782193" y="4566666"/>
                  </a:moveTo>
                  <a:cubicBezTo>
                    <a:pt x="759333" y="4555236"/>
                    <a:pt x="736727" y="4543552"/>
                    <a:pt x="714248" y="4531487"/>
                  </a:cubicBezTo>
                  <a:lnTo>
                    <a:pt x="726313" y="4509135"/>
                  </a:lnTo>
                  <a:cubicBezTo>
                    <a:pt x="748538" y="4521073"/>
                    <a:pt x="771017" y="4532757"/>
                    <a:pt x="793623" y="4543933"/>
                  </a:cubicBezTo>
                  <a:close/>
                  <a:moveTo>
                    <a:pt x="636651" y="4458716"/>
                  </a:moveTo>
                  <a:cubicBezTo>
                    <a:pt x="614680" y="4445762"/>
                    <a:pt x="592836" y="4432427"/>
                    <a:pt x="571246" y="4418838"/>
                  </a:cubicBezTo>
                  <a:lnTo>
                    <a:pt x="584835" y="4397375"/>
                  </a:lnTo>
                  <a:cubicBezTo>
                    <a:pt x="606171" y="4410837"/>
                    <a:pt x="627761" y="4423918"/>
                    <a:pt x="649605" y="4436745"/>
                  </a:cubicBezTo>
                  <a:close/>
                  <a:moveTo>
                    <a:pt x="498856" y="4340860"/>
                  </a:moveTo>
                  <a:cubicBezTo>
                    <a:pt x="477774" y="4326382"/>
                    <a:pt x="456946" y="4311650"/>
                    <a:pt x="436372" y="4296664"/>
                  </a:cubicBezTo>
                  <a:lnTo>
                    <a:pt x="451358" y="4276090"/>
                  </a:lnTo>
                  <a:cubicBezTo>
                    <a:pt x="471805" y="4290949"/>
                    <a:pt x="492379" y="4305554"/>
                    <a:pt x="513207" y="4319905"/>
                  </a:cubicBezTo>
                  <a:close/>
                  <a:moveTo>
                    <a:pt x="982980" y="4619879"/>
                  </a:moveTo>
                  <a:cubicBezTo>
                    <a:pt x="962914" y="4604004"/>
                    <a:pt x="943229" y="4587875"/>
                    <a:pt x="923671" y="4571492"/>
                  </a:cubicBezTo>
                  <a:lnTo>
                    <a:pt x="940054" y="4552061"/>
                  </a:lnTo>
                  <a:cubicBezTo>
                    <a:pt x="959358" y="4568317"/>
                    <a:pt x="978916" y="4584319"/>
                    <a:pt x="998728" y="4599940"/>
                  </a:cubicBezTo>
                  <a:close/>
                  <a:moveTo>
                    <a:pt x="846836" y="4504309"/>
                  </a:moveTo>
                  <a:cubicBezTo>
                    <a:pt x="827913" y="4487164"/>
                    <a:pt x="809371" y="4469638"/>
                    <a:pt x="790956" y="4451985"/>
                  </a:cubicBezTo>
                  <a:lnTo>
                    <a:pt x="808609" y="4433697"/>
                  </a:lnTo>
                  <a:cubicBezTo>
                    <a:pt x="826770" y="4451223"/>
                    <a:pt x="845185" y="4468495"/>
                    <a:pt x="863981" y="4485513"/>
                  </a:cubicBezTo>
                  <a:close/>
                  <a:moveTo>
                    <a:pt x="736092" y="4360799"/>
                  </a:moveTo>
                  <a:cubicBezTo>
                    <a:pt x="718439" y="4342384"/>
                    <a:pt x="701040" y="4323715"/>
                    <a:pt x="683895" y="4304665"/>
                  </a:cubicBezTo>
                  <a:lnTo>
                    <a:pt x="702691" y="4287647"/>
                  </a:lnTo>
                  <a:cubicBezTo>
                    <a:pt x="719582" y="4306443"/>
                    <a:pt x="736854" y="4324985"/>
                    <a:pt x="754380" y="4343146"/>
                  </a:cubicBezTo>
                  <a:close/>
                  <a:moveTo>
                    <a:pt x="635381" y="4209923"/>
                  </a:moveTo>
                  <a:cubicBezTo>
                    <a:pt x="618998" y="4190365"/>
                    <a:pt x="602996" y="4170553"/>
                    <a:pt x="587248" y="4150360"/>
                  </a:cubicBezTo>
                  <a:lnTo>
                    <a:pt x="607187" y="4134612"/>
                  </a:lnTo>
                  <a:cubicBezTo>
                    <a:pt x="622808" y="4154551"/>
                    <a:pt x="638683" y="4174109"/>
                    <a:pt x="654939" y="4193540"/>
                  </a:cubicBezTo>
                  <a:close/>
                  <a:moveTo>
                    <a:pt x="545338" y="4052570"/>
                  </a:moveTo>
                  <a:cubicBezTo>
                    <a:pt x="530352" y="4031869"/>
                    <a:pt x="515747" y="4011041"/>
                    <a:pt x="501396" y="3989832"/>
                  </a:cubicBezTo>
                  <a:lnTo>
                    <a:pt x="522351" y="3975608"/>
                  </a:lnTo>
                  <a:cubicBezTo>
                    <a:pt x="536575" y="3996563"/>
                    <a:pt x="551053" y="4017264"/>
                    <a:pt x="565912" y="4037711"/>
                  </a:cubicBezTo>
                  <a:close/>
                  <a:moveTo>
                    <a:pt x="466217" y="3889502"/>
                  </a:moveTo>
                  <a:cubicBezTo>
                    <a:pt x="452755" y="3867912"/>
                    <a:pt x="439547" y="3846068"/>
                    <a:pt x="426720" y="3823970"/>
                  </a:cubicBezTo>
                  <a:lnTo>
                    <a:pt x="448691" y="3811143"/>
                  </a:lnTo>
                  <a:cubicBezTo>
                    <a:pt x="461391" y="3832987"/>
                    <a:pt x="474472" y="3854577"/>
                    <a:pt x="487807" y="3876040"/>
                  </a:cubicBezTo>
                  <a:close/>
                  <a:moveTo>
                    <a:pt x="398526" y="3721227"/>
                  </a:moveTo>
                  <a:cubicBezTo>
                    <a:pt x="386588" y="3698748"/>
                    <a:pt x="374904" y="3676015"/>
                    <a:pt x="363601" y="3653028"/>
                  </a:cubicBezTo>
                  <a:lnTo>
                    <a:pt x="386334" y="3641725"/>
                  </a:lnTo>
                  <a:cubicBezTo>
                    <a:pt x="397510" y="3664458"/>
                    <a:pt x="409067" y="3686937"/>
                    <a:pt x="420878" y="3709162"/>
                  </a:cubicBezTo>
                  <a:close/>
                  <a:moveTo>
                    <a:pt x="342519" y="3548634"/>
                  </a:moveTo>
                  <a:cubicBezTo>
                    <a:pt x="332105" y="3525393"/>
                    <a:pt x="322072" y="3501898"/>
                    <a:pt x="312420" y="3478276"/>
                  </a:cubicBezTo>
                  <a:lnTo>
                    <a:pt x="335915" y="3468624"/>
                  </a:lnTo>
                  <a:cubicBezTo>
                    <a:pt x="345567" y="3491992"/>
                    <a:pt x="355473" y="3515233"/>
                    <a:pt x="365760" y="3538347"/>
                  </a:cubicBezTo>
                  <a:close/>
                  <a:moveTo>
                    <a:pt x="298704" y="3372739"/>
                  </a:moveTo>
                  <a:cubicBezTo>
                    <a:pt x="289941" y="3348863"/>
                    <a:pt x="281559" y="3324733"/>
                    <a:pt x="273558" y="3300476"/>
                  </a:cubicBezTo>
                  <a:lnTo>
                    <a:pt x="297688" y="3292475"/>
                  </a:lnTo>
                  <a:cubicBezTo>
                    <a:pt x="305689" y="3316478"/>
                    <a:pt x="313944" y="3340354"/>
                    <a:pt x="322580" y="3363976"/>
                  </a:cubicBezTo>
                  <a:close/>
                  <a:moveTo>
                    <a:pt x="100711" y="3306318"/>
                  </a:moveTo>
                  <a:cubicBezTo>
                    <a:pt x="93599" y="3281807"/>
                    <a:pt x="86995" y="3257169"/>
                    <a:pt x="80645" y="3232404"/>
                  </a:cubicBezTo>
                  <a:lnTo>
                    <a:pt x="105283" y="3226054"/>
                  </a:lnTo>
                  <a:cubicBezTo>
                    <a:pt x="111506" y="3250565"/>
                    <a:pt x="118237" y="3275076"/>
                    <a:pt x="125222" y="3299333"/>
                  </a:cubicBezTo>
                  <a:close/>
                  <a:moveTo>
                    <a:pt x="57277" y="3133090"/>
                  </a:moveTo>
                  <a:cubicBezTo>
                    <a:pt x="51943" y="3108198"/>
                    <a:pt x="46990" y="3083179"/>
                    <a:pt x="42418" y="3058033"/>
                  </a:cubicBezTo>
                  <a:lnTo>
                    <a:pt x="67437" y="3053461"/>
                  </a:lnTo>
                  <a:cubicBezTo>
                    <a:pt x="72009" y="3078353"/>
                    <a:pt x="76962" y="3103118"/>
                    <a:pt x="82169" y="3127756"/>
                  </a:cubicBezTo>
                  <a:close/>
                  <a:moveTo>
                    <a:pt x="26035" y="2957195"/>
                  </a:moveTo>
                  <a:cubicBezTo>
                    <a:pt x="22479" y="2932049"/>
                    <a:pt x="19177" y="2906649"/>
                    <a:pt x="16383" y="2881249"/>
                  </a:cubicBezTo>
                  <a:lnTo>
                    <a:pt x="41656" y="2878455"/>
                  </a:lnTo>
                  <a:cubicBezTo>
                    <a:pt x="44450" y="2903601"/>
                    <a:pt x="47625" y="2928747"/>
                    <a:pt x="51181" y="2953639"/>
                  </a:cubicBezTo>
                  <a:close/>
                  <a:moveTo>
                    <a:pt x="6858" y="2779649"/>
                  </a:moveTo>
                  <a:cubicBezTo>
                    <a:pt x="4953" y="2754249"/>
                    <a:pt x="3556" y="2728722"/>
                    <a:pt x="2413" y="2703195"/>
                  </a:cubicBezTo>
                  <a:lnTo>
                    <a:pt x="27813" y="2702052"/>
                  </a:lnTo>
                  <a:cubicBezTo>
                    <a:pt x="28956" y="2727452"/>
                    <a:pt x="30353" y="2752725"/>
                    <a:pt x="32258" y="2777871"/>
                  </a:cubicBezTo>
                  <a:close/>
                  <a:moveTo>
                    <a:pt x="0" y="2601087"/>
                  </a:moveTo>
                  <a:cubicBezTo>
                    <a:pt x="0" y="2597023"/>
                    <a:pt x="0" y="2593086"/>
                    <a:pt x="0" y="2589022"/>
                  </a:cubicBezTo>
                  <a:lnTo>
                    <a:pt x="12700" y="2589022"/>
                  </a:lnTo>
                  <a:lnTo>
                    <a:pt x="25400" y="2589022"/>
                  </a:lnTo>
                  <a:lnTo>
                    <a:pt x="12700" y="2589022"/>
                  </a:lnTo>
                  <a:lnTo>
                    <a:pt x="0" y="2589022"/>
                  </a:lnTo>
                  <a:cubicBezTo>
                    <a:pt x="0" y="2563368"/>
                    <a:pt x="381" y="2537714"/>
                    <a:pt x="1143" y="2512314"/>
                  </a:cubicBezTo>
                  <a:lnTo>
                    <a:pt x="26543" y="2513076"/>
                  </a:lnTo>
                  <a:cubicBezTo>
                    <a:pt x="25781" y="2538349"/>
                    <a:pt x="25400" y="2563622"/>
                    <a:pt x="25400" y="2589022"/>
                  </a:cubicBezTo>
                  <a:cubicBezTo>
                    <a:pt x="25400" y="2596007"/>
                    <a:pt x="19685" y="2601722"/>
                    <a:pt x="12700" y="2601722"/>
                  </a:cubicBezTo>
                  <a:cubicBezTo>
                    <a:pt x="5715" y="2601722"/>
                    <a:pt x="0" y="2596007"/>
                    <a:pt x="0" y="2589022"/>
                  </a:cubicBezTo>
                  <a:cubicBezTo>
                    <a:pt x="0" y="2582037"/>
                    <a:pt x="5715" y="2576322"/>
                    <a:pt x="12700" y="2576322"/>
                  </a:cubicBezTo>
                  <a:cubicBezTo>
                    <a:pt x="19685" y="2576322"/>
                    <a:pt x="25400" y="2582037"/>
                    <a:pt x="25400" y="2589022"/>
                  </a:cubicBezTo>
                  <a:cubicBezTo>
                    <a:pt x="25400" y="2592959"/>
                    <a:pt x="25400" y="2597023"/>
                    <a:pt x="25400" y="2600960"/>
                  </a:cubicBezTo>
                  <a:close/>
                </a:path>
              </a:pathLst>
            </a:custGeom>
            <a:solidFill>
              <a:srgbClr val="787788"/>
            </a:solidFill>
            <a:ln w="12700">
              <a:solidFill>
                <a:srgbClr val="000000"/>
              </a:solidFill>
            </a:ln>
          </p:spPr>
        </p:sp>
      </p:grpSp>
      <p:sp>
        <p:nvSpPr>
          <p:cNvPr name="AutoShape 12" id="12"/>
          <p:cNvSpPr/>
          <p:nvPr/>
        </p:nvSpPr>
        <p:spPr>
          <a:xfrm rot="17760">
            <a:off x="1225972" y="5327199"/>
            <a:ext cx="3826459" cy="0"/>
          </a:xfrm>
          <a:prstGeom prst="line">
            <a:avLst/>
          </a:prstGeom>
          <a:ln cap="rnd" w="9525">
            <a:solidFill>
              <a:srgbClr val="787788"/>
            </a:solidFill>
            <a:prstDash val="solid"/>
            <a:headEnd type="none" len="sm" w="sm"/>
            <a:tailEnd type="none" len="sm" w="sm"/>
          </a:ln>
        </p:spPr>
      </p:sp>
      <p:sp>
        <p:nvSpPr>
          <p:cNvPr name="AutoShape 13" id="13"/>
          <p:cNvSpPr/>
          <p:nvPr/>
        </p:nvSpPr>
        <p:spPr>
          <a:xfrm rot="17760">
            <a:off x="1225972" y="6475600"/>
            <a:ext cx="3826459" cy="0"/>
          </a:xfrm>
          <a:prstGeom prst="line">
            <a:avLst/>
          </a:prstGeom>
          <a:ln cap="rnd" w="9525">
            <a:solidFill>
              <a:srgbClr val="787788"/>
            </a:solidFill>
            <a:prstDash val="solid"/>
            <a:headEnd type="none" len="sm" w="sm"/>
            <a:tailEnd type="none" len="sm" w="sm"/>
          </a:ln>
        </p:spPr>
      </p:sp>
      <p:sp>
        <p:nvSpPr>
          <p:cNvPr name="TextBox 14" id="14"/>
          <p:cNvSpPr txBox="true"/>
          <p:nvPr/>
        </p:nvSpPr>
        <p:spPr>
          <a:xfrm rot="0">
            <a:off x="929516" y="1282217"/>
            <a:ext cx="8388725" cy="2080736"/>
          </a:xfrm>
          <a:prstGeom prst="rect">
            <a:avLst/>
          </a:prstGeom>
        </p:spPr>
        <p:txBody>
          <a:bodyPr anchor="t" rtlCol="false" tIns="0" lIns="0" bIns="0" rIns="0">
            <a:spAutoFit/>
          </a:bodyPr>
          <a:lstStyle/>
          <a:p>
            <a:pPr algn="l">
              <a:lnSpc>
                <a:spcPts val="14400"/>
              </a:lnSpc>
            </a:pPr>
            <a:r>
              <a:rPr lang="en-US" sz="12000">
                <a:solidFill>
                  <a:srgbClr val="FFFFFF"/>
                </a:solidFill>
                <a:latin typeface="Arimo"/>
                <a:ea typeface="Arimo"/>
                <a:cs typeface="Arimo"/>
                <a:sym typeface="Arimo"/>
              </a:rPr>
              <a:t>Thanks</a:t>
            </a:r>
          </a:p>
        </p:txBody>
      </p:sp>
      <p:sp>
        <p:nvSpPr>
          <p:cNvPr name="Freeform 15" id="15"/>
          <p:cNvSpPr/>
          <p:nvPr/>
        </p:nvSpPr>
        <p:spPr>
          <a:xfrm flipH="false" flipV="false" rot="0">
            <a:off x="180623" y="203197"/>
            <a:ext cx="17859023" cy="10083803"/>
          </a:xfrm>
          <a:custGeom>
            <a:avLst/>
            <a:gdLst/>
            <a:ahLst/>
            <a:cxnLst/>
            <a:rect r="r" b="b" t="t" l="l"/>
            <a:pathLst>
              <a:path h="10083803" w="17859023">
                <a:moveTo>
                  <a:pt x="0" y="0"/>
                </a:moveTo>
                <a:lnTo>
                  <a:pt x="17859022" y="0"/>
                </a:lnTo>
                <a:lnTo>
                  <a:pt x="17859022" y="10083803"/>
                </a:lnTo>
                <a:lnTo>
                  <a:pt x="0" y="10083803"/>
                </a:lnTo>
                <a:lnTo>
                  <a:pt x="0" y="0"/>
                </a:lnTo>
                <a:close/>
              </a:path>
            </a:pathLst>
          </a:custGeom>
          <a:blipFill>
            <a:blip r:embed="rId5"/>
            <a:stretch>
              <a:fillRect l="0" t="-9064" r="0" b="-9064"/>
            </a:stretch>
          </a:blipFill>
        </p:spPr>
      </p:sp>
      <p:sp>
        <p:nvSpPr>
          <p:cNvPr name="TextBox 16" id="16"/>
          <p:cNvSpPr txBox="true"/>
          <p:nvPr/>
        </p:nvSpPr>
        <p:spPr>
          <a:xfrm rot="0">
            <a:off x="4767844" y="4141956"/>
            <a:ext cx="7761732" cy="1485538"/>
          </a:xfrm>
          <a:prstGeom prst="rect">
            <a:avLst/>
          </a:prstGeom>
        </p:spPr>
        <p:txBody>
          <a:bodyPr anchor="t" rtlCol="false" tIns="0" lIns="0" bIns="0" rIns="0">
            <a:spAutoFit/>
          </a:bodyPr>
          <a:lstStyle/>
          <a:p>
            <a:pPr algn="l">
              <a:lnSpc>
                <a:spcPts val="10560"/>
              </a:lnSpc>
            </a:pPr>
            <a:r>
              <a:rPr lang="en-US" sz="8800">
                <a:solidFill>
                  <a:srgbClr val="FFFFFF"/>
                </a:solidFill>
                <a:latin typeface="Arial"/>
                <a:ea typeface="Arial"/>
                <a:cs typeface="Arial"/>
                <a:sym typeface="Arial"/>
              </a:rPr>
              <a:t>THANK YOU</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EEEEEE"/>
        </a:solidFill>
      </p:bgPr>
    </p:bg>
    <p:spTree>
      <p:nvGrpSpPr>
        <p:cNvPr id="1" name=""/>
        <p:cNvGrpSpPr/>
        <p:nvPr/>
      </p:nvGrpSpPr>
      <p:grpSpPr>
        <a:xfrm>
          <a:off x="0" y="0"/>
          <a:ext cx="0" cy="0"/>
          <a:chOff x="0" y="0"/>
          <a:chExt cx="0" cy="0"/>
        </a:xfrm>
      </p:grpSpPr>
      <p:sp>
        <p:nvSpPr>
          <p:cNvPr name="Freeform 2" id="2"/>
          <p:cNvSpPr/>
          <p:nvPr/>
        </p:nvSpPr>
        <p:spPr>
          <a:xfrm flipH="false" flipV="false" rot="0">
            <a:off x="178556" y="154800"/>
            <a:ext cx="17940242" cy="9976323"/>
          </a:xfrm>
          <a:custGeom>
            <a:avLst/>
            <a:gdLst/>
            <a:ahLst/>
            <a:cxnLst/>
            <a:rect r="r" b="b" t="t" l="l"/>
            <a:pathLst>
              <a:path h="9976323" w="17940242">
                <a:moveTo>
                  <a:pt x="0" y="0"/>
                </a:moveTo>
                <a:lnTo>
                  <a:pt x="17940242" y="0"/>
                </a:lnTo>
                <a:lnTo>
                  <a:pt x="17940242" y="9976323"/>
                </a:lnTo>
                <a:lnTo>
                  <a:pt x="0" y="9976323"/>
                </a:lnTo>
                <a:lnTo>
                  <a:pt x="0" y="0"/>
                </a:lnTo>
                <a:close/>
              </a:path>
            </a:pathLst>
          </a:custGeom>
          <a:blipFill>
            <a:blip r:embed="rId2"/>
            <a:stretch>
              <a:fillRect l="0" t="-597" r="0" b="-597"/>
            </a:stretch>
          </a:blipFill>
        </p:spPr>
      </p:sp>
      <p:sp>
        <p:nvSpPr>
          <p:cNvPr name="AutoShape 3" id="3"/>
          <p:cNvSpPr/>
          <p:nvPr/>
        </p:nvSpPr>
        <p:spPr>
          <a:xfrm rot="12720">
            <a:off x="3315414" y="7073198"/>
            <a:ext cx="5355003" cy="0"/>
          </a:xfrm>
          <a:prstGeom prst="line">
            <a:avLst/>
          </a:prstGeom>
          <a:ln cap="rnd" w="9525">
            <a:solidFill>
              <a:srgbClr val="787788"/>
            </a:solidFill>
            <a:prstDash val="solid"/>
            <a:headEnd type="none" len="sm" w="sm"/>
            <a:tailEnd type="none" len="sm" w="sm"/>
          </a:ln>
        </p:spPr>
      </p:sp>
      <p:grpSp>
        <p:nvGrpSpPr>
          <p:cNvPr name="Group 4" id="4"/>
          <p:cNvGrpSpPr/>
          <p:nvPr/>
        </p:nvGrpSpPr>
        <p:grpSpPr>
          <a:xfrm rot="0">
            <a:off x="590960" y="5705837"/>
            <a:ext cx="2743533" cy="2743533"/>
            <a:chOff x="0" y="0"/>
            <a:chExt cx="3658045" cy="3658045"/>
          </a:xfrm>
        </p:grpSpPr>
        <p:sp>
          <p:nvSpPr>
            <p:cNvPr name="Freeform 5" id="5"/>
            <p:cNvSpPr/>
            <p:nvPr/>
          </p:nvSpPr>
          <p:spPr>
            <a:xfrm flipH="false" flipV="false" rot="0">
              <a:off x="-19304" y="-17653"/>
              <a:ext cx="3850132" cy="3856990"/>
            </a:xfrm>
            <a:custGeom>
              <a:avLst/>
              <a:gdLst/>
              <a:ahLst/>
              <a:cxnLst/>
              <a:rect r="r" b="b" t="t" l="l"/>
              <a:pathLst>
                <a:path h="3856990" w="3850132">
                  <a:moveTo>
                    <a:pt x="3643376" y="1670304"/>
                  </a:moveTo>
                  <a:cubicBezTo>
                    <a:pt x="3640963" y="1645031"/>
                    <a:pt x="3637915" y="1620012"/>
                    <a:pt x="3634486" y="1595120"/>
                  </a:cubicBezTo>
                  <a:lnTo>
                    <a:pt x="3659632" y="1591564"/>
                  </a:lnTo>
                  <a:cubicBezTo>
                    <a:pt x="3663188" y="1616837"/>
                    <a:pt x="3666109" y="1642237"/>
                    <a:pt x="3668649" y="1667764"/>
                  </a:cubicBezTo>
                  <a:close/>
                  <a:moveTo>
                    <a:pt x="3642995" y="1493139"/>
                  </a:moveTo>
                  <a:cubicBezTo>
                    <a:pt x="3638042" y="1468374"/>
                    <a:pt x="3632708" y="1443609"/>
                    <a:pt x="3626739" y="1419225"/>
                  </a:cubicBezTo>
                  <a:lnTo>
                    <a:pt x="3651377" y="1413256"/>
                  </a:lnTo>
                  <a:cubicBezTo>
                    <a:pt x="3657346" y="1438021"/>
                    <a:pt x="3662807" y="1463040"/>
                    <a:pt x="3667760" y="1488186"/>
                  </a:cubicBezTo>
                  <a:close/>
                  <a:moveTo>
                    <a:pt x="3625088" y="1316990"/>
                  </a:moveTo>
                  <a:cubicBezTo>
                    <a:pt x="3617722" y="1292733"/>
                    <a:pt x="3609975" y="1268857"/>
                    <a:pt x="3601720" y="1244981"/>
                  </a:cubicBezTo>
                  <a:lnTo>
                    <a:pt x="3625723" y="1236599"/>
                  </a:lnTo>
                  <a:cubicBezTo>
                    <a:pt x="3634105" y="1260729"/>
                    <a:pt x="3642106" y="1284986"/>
                    <a:pt x="3649472" y="1309624"/>
                  </a:cubicBezTo>
                  <a:close/>
                  <a:moveTo>
                    <a:pt x="3590163" y="1143381"/>
                  </a:moveTo>
                  <a:cubicBezTo>
                    <a:pt x="3580511" y="1120013"/>
                    <a:pt x="3570351" y="1096899"/>
                    <a:pt x="3559810" y="1074039"/>
                  </a:cubicBezTo>
                  <a:lnTo>
                    <a:pt x="3582797" y="1063371"/>
                  </a:lnTo>
                  <a:cubicBezTo>
                    <a:pt x="3593592" y="1086485"/>
                    <a:pt x="3603752" y="1109980"/>
                    <a:pt x="3613658" y="1133602"/>
                  </a:cubicBezTo>
                  <a:close/>
                  <a:moveTo>
                    <a:pt x="3538347" y="973963"/>
                  </a:moveTo>
                  <a:cubicBezTo>
                    <a:pt x="3526409" y="951738"/>
                    <a:pt x="3514090" y="929640"/>
                    <a:pt x="3501263" y="907923"/>
                  </a:cubicBezTo>
                  <a:lnTo>
                    <a:pt x="3523107" y="895096"/>
                  </a:lnTo>
                  <a:cubicBezTo>
                    <a:pt x="3536061" y="917067"/>
                    <a:pt x="3548634" y="939419"/>
                    <a:pt x="3560699" y="962025"/>
                  </a:cubicBezTo>
                  <a:close/>
                  <a:moveTo>
                    <a:pt x="3470021" y="810641"/>
                  </a:moveTo>
                  <a:cubicBezTo>
                    <a:pt x="3456051" y="789686"/>
                    <a:pt x="3441573" y="768985"/>
                    <a:pt x="3426714" y="748538"/>
                  </a:cubicBezTo>
                  <a:lnTo>
                    <a:pt x="3447288" y="733552"/>
                  </a:lnTo>
                  <a:cubicBezTo>
                    <a:pt x="3462401" y="754253"/>
                    <a:pt x="3477006" y="775208"/>
                    <a:pt x="3491230" y="796544"/>
                  </a:cubicBezTo>
                  <a:close/>
                  <a:moveTo>
                    <a:pt x="3386201" y="654685"/>
                  </a:moveTo>
                  <a:cubicBezTo>
                    <a:pt x="3370199" y="635127"/>
                    <a:pt x="3353816" y="615950"/>
                    <a:pt x="3337052" y="597154"/>
                  </a:cubicBezTo>
                  <a:lnTo>
                    <a:pt x="3355975" y="580263"/>
                  </a:lnTo>
                  <a:cubicBezTo>
                    <a:pt x="3372993" y="599313"/>
                    <a:pt x="3389630" y="618871"/>
                    <a:pt x="3405759" y="638556"/>
                  </a:cubicBezTo>
                  <a:close/>
                  <a:moveTo>
                    <a:pt x="3287522" y="507619"/>
                  </a:moveTo>
                  <a:cubicBezTo>
                    <a:pt x="3269742" y="489712"/>
                    <a:pt x="3251581" y="472186"/>
                    <a:pt x="3233039" y="455168"/>
                  </a:cubicBezTo>
                  <a:lnTo>
                    <a:pt x="3250311" y="436499"/>
                  </a:lnTo>
                  <a:cubicBezTo>
                    <a:pt x="3269107" y="453898"/>
                    <a:pt x="3287522" y="471551"/>
                    <a:pt x="3305556" y="489712"/>
                  </a:cubicBezTo>
                  <a:close/>
                  <a:moveTo>
                    <a:pt x="3175127" y="370840"/>
                  </a:moveTo>
                  <a:cubicBezTo>
                    <a:pt x="3155696" y="354838"/>
                    <a:pt x="3135884" y="339090"/>
                    <a:pt x="3115818" y="323850"/>
                  </a:cubicBezTo>
                  <a:lnTo>
                    <a:pt x="3131185" y="303657"/>
                  </a:lnTo>
                  <a:cubicBezTo>
                    <a:pt x="3151632" y="319151"/>
                    <a:pt x="3171571" y="335026"/>
                    <a:pt x="3191383" y="351282"/>
                  </a:cubicBezTo>
                  <a:close/>
                  <a:moveTo>
                    <a:pt x="3050032" y="245618"/>
                  </a:moveTo>
                  <a:cubicBezTo>
                    <a:pt x="3029077" y="231521"/>
                    <a:pt x="3007868" y="217932"/>
                    <a:pt x="2986405" y="204724"/>
                  </a:cubicBezTo>
                  <a:lnTo>
                    <a:pt x="2999740" y="183134"/>
                  </a:lnTo>
                  <a:cubicBezTo>
                    <a:pt x="3021584" y="196596"/>
                    <a:pt x="3043047" y="210439"/>
                    <a:pt x="3064256" y="224663"/>
                  </a:cubicBezTo>
                  <a:close/>
                  <a:moveTo>
                    <a:pt x="2913253" y="133350"/>
                  </a:moveTo>
                  <a:cubicBezTo>
                    <a:pt x="2891028" y="121412"/>
                    <a:pt x="2868676" y="109855"/>
                    <a:pt x="2845943" y="98806"/>
                  </a:cubicBezTo>
                  <a:lnTo>
                    <a:pt x="2857119" y="75946"/>
                  </a:lnTo>
                  <a:cubicBezTo>
                    <a:pt x="2880106" y="87122"/>
                    <a:pt x="2902966" y="98806"/>
                    <a:pt x="2925445" y="110998"/>
                  </a:cubicBezTo>
                  <a:close/>
                  <a:moveTo>
                    <a:pt x="2766187" y="34925"/>
                  </a:moveTo>
                  <a:cubicBezTo>
                    <a:pt x="2742946" y="25146"/>
                    <a:pt x="2719451" y="16002"/>
                    <a:pt x="2695829" y="7112"/>
                  </a:cubicBezTo>
                  <a:lnTo>
                    <a:pt x="2483104" y="130810"/>
                  </a:lnTo>
                  <a:cubicBezTo>
                    <a:pt x="2507107" y="139700"/>
                    <a:pt x="2530983" y="149098"/>
                    <a:pt x="2554478" y="159004"/>
                  </a:cubicBezTo>
                  <a:close/>
                  <a:moveTo>
                    <a:pt x="2378710" y="122301"/>
                  </a:moveTo>
                  <a:cubicBezTo>
                    <a:pt x="2354707" y="114935"/>
                    <a:pt x="2330450" y="108077"/>
                    <a:pt x="2305939" y="101600"/>
                  </a:cubicBezTo>
                  <a:lnTo>
                    <a:pt x="2312416" y="77089"/>
                  </a:lnTo>
                  <a:cubicBezTo>
                    <a:pt x="2337181" y="83566"/>
                    <a:pt x="2361819" y="90551"/>
                    <a:pt x="2386203" y="98044"/>
                  </a:cubicBezTo>
                  <a:close/>
                  <a:moveTo>
                    <a:pt x="2207641" y="78867"/>
                  </a:moveTo>
                  <a:cubicBezTo>
                    <a:pt x="2183003" y="73914"/>
                    <a:pt x="2158238" y="69469"/>
                    <a:pt x="2133219" y="65405"/>
                  </a:cubicBezTo>
                  <a:lnTo>
                    <a:pt x="2137156" y="40259"/>
                  </a:lnTo>
                  <a:cubicBezTo>
                    <a:pt x="2162556" y="44323"/>
                    <a:pt x="2187702" y="48768"/>
                    <a:pt x="2212594" y="53848"/>
                  </a:cubicBezTo>
                  <a:close/>
                  <a:moveTo>
                    <a:pt x="2033143" y="52451"/>
                  </a:moveTo>
                  <a:cubicBezTo>
                    <a:pt x="2008124" y="49911"/>
                    <a:pt x="1983105" y="47879"/>
                    <a:pt x="1957832" y="46355"/>
                  </a:cubicBezTo>
                  <a:lnTo>
                    <a:pt x="1959356" y="20955"/>
                  </a:lnTo>
                  <a:cubicBezTo>
                    <a:pt x="1985010" y="22479"/>
                    <a:pt x="2010410" y="24511"/>
                    <a:pt x="2035810" y="27178"/>
                  </a:cubicBezTo>
                  <a:close/>
                  <a:moveTo>
                    <a:pt x="1856994" y="43053"/>
                  </a:moveTo>
                  <a:cubicBezTo>
                    <a:pt x="1854073" y="43053"/>
                    <a:pt x="1851279" y="43053"/>
                    <a:pt x="1848358" y="43053"/>
                  </a:cubicBezTo>
                  <a:lnTo>
                    <a:pt x="1848358" y="30353"/>
                  </a:lnTo>
                  <a:lnTo>
                    <a:pt x="1848358" y="43053"/>
                  </a:lnTo>
                  <a:lnTo>
                    <a:pt x="1848358" y="30353"/>
                  </a:lnTo>
                  <a:lnTo>
                    <a:pt x="1848358" y="43053"/>
                  </a:lnTo>
                  <a:cubicBezTo>
                    <a:pt x="1825879" y="43053"/>
                    <a:pt x="1803527" y="43434"/>
                    <a:pt x="1781175" y="44323"/>
                  </a:cubicBezTo>
                  <a:lnTo>
                    <a:pt x="1780286" y="18923"/>
                  </a:lnTo>
                  <a:cubicBezTo>
                    <a:pt x="1802892" y="18034"/>
                    <a:pt x="1825625" y="17653"/>
                    <a:pt x="1848358" y="17653"/>
                  </a:cubicBezTo>
                  <a:cubicBezTo>
                    <a:pt x="1851279" y="17653"/>
                    <a:pt x="1854200" y="17653"/>
                    <a:pt x="1857121" y="17653"/>
                  </a:cubicBezTo>
                  <a:close/>
                  <a:moveTo>
                    <a:pt x="1680718" y="25273"/>
                  </a:moveTo>
                  <a:cubicBezTo>
                    <a:pt x="1655445" y="27559"/>
                    <a:pt x="1630426" y="30480"/>
                    <a:pt x="1605534" y="33782"/>
                  </a:cubicBezTo>
                  <a:lnTo>
                    <a:pt x="1602105" y="8636"/>
                  </a:lnTo>
                  <a:cubicBezTo>
                    <a:pt x="1627378" y="5207"/>
                    <a:pt x="1652778" y="2286"/>
                    <a:pt x="1678305" y="0"/>
                  </a:cubicBezTo>
                  <a:close/>
                  <a:moveTo>
                    <a:pt x="1505839" y="75565"/>
                  </a:moveTo>
                  <a:cubicBezTo>
                    <a:pt x="1480947" y="80391"/>
                    <a:pt x="1456309" y="85598"/>
                    <a:pt x="1431798" y="91440"/>
                  </a:cubicBezTo>
                  <a:lnTo>
                    <a:pt x="1425956" y="66675"/>
                  </a:lnTo>
                  <a:cubicBezTo>
                    <a:pt x="1450721" y="60833"/>
                    <a:pt x="1475740" y="55499"/>
                    <a:pt x="1501013" y="50546"/>
                  </a:cubicBezTo>
                  <a:close/>
                  <a:moveTo>
                    <a:pt x="1329563" y="92329"/>
                  </a:moveTo>
                  <a:cubicBezTo>
                    <a:pt x="1305306" y="99568"/>
                    <a:pt x="1281303" y="107188"/>
                    <a:pt x="1257554" y="115443"/>
                  </a:cubicBezTo>
                  <a:lnTo>
                    <a:pt x="1249299" y="91440"/>
                  </a:lnTo>
                  <a:cubicBezTo>
                    <a:pt x="1273429" y="83185"/>
                    <a:pt x="1297813" y="75311"/>
                    <a:pt x="1322324" y="68072"/>
                  </a:cubicBezTo>
                  <a:close/>
                  <a:moveTo>
                    <a:pt x="1155827" y="126492"/>
                  </a:moveTo>
                  <a:cubicBezTo>
                    <a:pt x="1132459" y="136017"/>
                    <a:pt x="1109218" y="146050"/>
                    <a:pt x="1086358" y="156464"/>
                  </a:cubicBezTo>
                  <a:lnTo>
                    <a:pt x="1087882" y="182753"/>
                  </a:lnTo>
                  <a:cubicBezTo>
                    <a:pt x="1111123" y="172085"/>
                    <a:pt x="1134618" y="161925"/>
                    <a:pt x="1158367" y="152273"/>
                  </a:cubicBezTo>
                  <a:close/>
                  <a:moveTo>
                    <a:pt x="1007872" y="250444"/>
                  </a:moveTo>
                  <a:cubicBezTo>
                    <a:pt x="985520" y="262255"/>
                    <a:pt x="963422" y="274447"/>
                    <a:pt x="941705" y="287147"/>
                  </a:cubicBezTo>
                  <a:lnTo>
                    <a:pt x="928878" y="265176"/>
                  </a:lnTo>
                  <a:cubicBezTo>
                    <a:pt x="950976" y="252349"/>
                    <a:pt x="973328" y="239903"/>
                    <a:pt x="995934" y="227965"/>
                  </a:cubicBezTo>
                  <a:close/>
                  <a:moveTo>
                    <a:pt x="856107" y="340233"/>
                  </a:moveTo>
                  <a:cubicBezTo>
                    <a:pt x="835025" y="354076"/>
                    <a:pt x="814324" y="368427"/>
                    <a:pt x="793877" y="383286"/>
                  </a:cubicBezTo>
                  <a:lnTo>
                    <a:pt x="779018" y="362712"/>
                  </a:lnTo>
                  <a:cubicBezTo>
                    <a:pt x="799719" y="347726"/>
                    <a:pt x="820801" y="333248"/>
                    <a:pt x="842137" y="319151"/>
                  </a:cubicBezTo>
                  <a:close/>
                  <a:moveTo>
                    <a:pt x="713740" y="444627"/>
                  </a:moveTo>
                  <a:cubicBezTo>
                    <a:pt x="694182" y="460502"/>
                    <a:pt x="674878" y="476758"/>
                    <a:pt x="655955" y="493522"/>
                  </a:cubicBezTo>
                  <a:lnTo>
                    <a:pt x="639191" y="474472"/>
                  </a:lnTo>
                  <a:cubicBezTo>
                    <a:pt x="658368" y="457581"/>
                    <a:pt x="677926" y="441071"/>
                    <a:pt x="697738" y="424942"/>
                  </a:cubicBezTo>
                  <a:close/>
                  <a:moveTo>
                    <a:pt x="582168" y="562229"/>
                  </a:moveTo>
                  <a:cubicBezTo>
                    <a:pt x="564261" y="579882"/>
                    <a:pt x="546608" y="598043"/>
                    <a:pt x="529463" y="616458"/>
                  </a:cubicBezTo>
                  <a:lnTo>
                    <a:pt x="510794" y="599186"/>
                  </a:lnTo>
                  <a:cubicBezTo>
                    <a:pt x="528193" y="580517"/>
                    <a:pt x="546100" y="562102"/>
                    <a:pt x="564261" y="544195"/>
                  </a:cubicBezTo>
                  <a:close/>
                  <a:moveTo>
                    <a:pt x="462661" y="692150"/>
                  </a:moveTo>
                  <a:cubicBezTo>
                    <a:pt x="446532" y="711454"/>
                    <a:pt x="430784" y="731266"/>
                    <a:pt x="415417" y="751205"/>
                  </a:cubicBezTo>
                  <a:lnTo>
                    <a:pt x="395224" y="735711"/>
                  </a:lnTo>
                  <a:cubicBezTo>
                    <a:pt x="410718" y="715391"/>
                    <a:pt x="426720" y="695452"/>
                    <a:pt x="443103" y="675767"/>
                  </a:cubicBezTo>
                  <a:close/>
                  <a:moveTo>
                    <a:pt x="356362" y="832993"/>
                  </a:moveTo>
                  <a:cubicBezTo>
                    <a:pt x="342138" y="853821"/>
                    <a:pt x="328422" y="874903"/>
                    <a:pt x="315087" y="896366"/>
                  </a:cubicBezTo>
                  <a:lnTo>
                    <a:pt x="293497" y="882904"/>
                  </a:lnTo>
                  <a:cubicBezTo>
                    <a:pt x="306959" y="861187"/>
                    <a:pt x="320929" y="839724"/>
                    <a:pt x="335280" y="818642"/>
                  </a:cubicBezTo>
                  <a:close/>
                  <a:moveTo>
                    <a:pt x="264287" y="983488"/>
                  </a:moveTo>
                  <a:cubicBezTo>
                    <a:pt x="252222" y="1005586"/>
                    <a:pt x="240538" y="1027938"/>
                    <a:pt x="229489" y="1050671"/>
                  </a:cubicBezTo>
                  <a:lnTo>
                    <a:pt x="206756" y="1039495"/>
                  </a:lnTo>
                  <a:cubicBezTo>
                    <a:pt x="218059" y="1016508"/>
                    <a:pt x="229870" y="993775"/>
                    <a:pt x="242062" y="971423"/>
                  </a:cubicBezTo>
                  <a:close/>
                  <a:moveTo>
                    <a:pt x="187325" y="1142365"/>
                  </a:moveTo>
                  <a:cubicBezTo>
                    <a:pt x="177546" y="1165479"/>
                    <a:pt x="168148" y="1188974"/>
                    <a:pt x="159258" y="1212596"/>
                  </a:cubicBezTo>
                  <a:lnTo>
                    <a:pt x="135509" y="1203706"/>
                  </a:lnTo>
                  <a:cubicBezTo>
                    <a:pt x="144526" y="1179703"/>
                    <a:pt x="154051" y="1155954"/>
                    <a:pt x="163957" y="1132459"/>
                  </a:cubicBezTo>
                  <a:close/>
                  <a:moveTo>
                    <a:pt x="126492" y="1308100"/>
                  </a:moveTo>
                  <a:cubicBezTo>
                    <a:pt x="118999" y="1332103"/>
                    <a:pt x="112014" y="1356360"/>
                    <a:pt x="105410" y="1380744"/>
                  </a:cubicBezTo>
                  <a:lnTo>
                    <a:pt x="80899" y="1374140"/>
                  </a:lnTo>
                  <a:cubicBezTo>
                    <a:pt x="87503" y="1349375"/>
                    <a:pt x="94615" y="1324864"/>
                    <a:pt x="102235" y="1300480"/>
                  </a:cubicBezTo>
                  <a:close/>
                  <a:moveTo>
                    <a:pt x="82169" y="1478915"/>
                  </a:moveTo>
                  <a:cubicBezTo>
                    <a:pt x="77089" y="1503553"/>
                    <a:pt x="72517" y="1528318"/>
                    <a:pt x="68453" y="1553210"/>
                  </a:cubicBezTo>
                  <a:lnTo>
                    <a:pt x="43434" y="1549146"/>
                  </a:lnTo>
                  <a:cubicBezTo>
                    <a:pt x="47625" y="1523873"/>
                    <a:pt x="52197" y="1498727"/>
                    <a:pt x="57404" y="1473708"/>
                  </a:cubicBezTo>
                  <a:close/>
                  <a:moveTo>
                    <a:pt x="54991" y="1653159"/>
                  </a:moveTo>
                  <a:cubicBezTo>
                    <a:pt x="52324" y="1678178"/>
                    <a:pt x="50165" y="1703197"/>
                    <a:pt x="48514" y="1728470"/>
                  </a:cubicBezTo>
                  <a:lnTo>
                    <a:pt x="23114" y="1726819"/>
                  </a:lnTo>
                  <a:cubicBezTo>
                    <a:pt x="24765" y="1701165"/>
                    <a:pt x="26924" y="1675765"/>
                    <a:pt x="29591" y="1650492"/>
                  </a:cubicBezTo>
                  <a:close/>
                  <a:moveTo>
                    <a:pt x="19431" y="1826641"/>
                  </a:moveTo>
                  <a:cubicBezTo>
                    <a:pt x="19431" y="1832356"/>
                    <a:pt x="19304" y="1838198"/>
                    <a:pt x="19304" y="1843913"/>
                  </a:cubicBezTo>
                  <a:lnTo>
                    <a:pt x="32004" y="1843913"/>
                  </a:lnTo>
                  <a:lnTo>
                    <a:pt x="44704" y="1843913"/>
                  </a:lnTo>
                  <a:cubicBezTo>
                    <a:pt x="44704" y="1863471"/>
                    <a:pt x="44958" y="1883029"/>
                    <a:pt x="45593" y="1902460"/>
                  </a:cubicBezTo>
                  <a:lnTo>
                    <a:pt x="20193" y="1903222"/>
                  </a:lnTo>
                  <a:cubicBezTo>
                    <a:pt x="19558" y="1883537"/>
                    <a:pt x="19304" y="1863725"/>
                    <a:pt x="19304" y="1843786"/>
                  </a:cubicBezTo>
                  <a:cubicBezTo>
                    <a:pt x="19304" y="1837944"/>
                    <a:pt x="19304" y="1832102"/>
                    <a:pt x="19431" y="1826260"/>
                  </a:cubicBezTo>
                  <a:close/>
                  <a:moveTo>
                    <a:pt x="26289" y="2002790"/>
                  </a:moveTo>
                  <a:cubicBezTo>
                    <a:pt x="28448" y="2028063"/>
                    <a:pt x="31242" y="2053082"/>
                    <a:pt x="34417" y="2077974"/>
                  </a:cubicBezTo>
                  <a:lnTo>
                    <a:pt x="9271" y="2081276"/>
                  </a:lnTo>
                  <a:cubicBezTo>
                    <a:pt x="5969" y="2056003"/>
                    <a:pt x="3175" y="2030603"/>
                    <a:pt x="1016" y="2004949"/>
                  </a:cubicBezTo>
                  <a:close/>
                  <a:moveTo>
                    <a:pt x="25019" y="2179828"/>
                  </a:moveTo>
                  <a:cubicBezTo>
                    <a:pt x="29718" y="2204720"/>
                    <a:pt x="34798" y="2229358"/>
                    <a:pt x="40513" y="2253869"/>
                  </a:cubicBezTo>
                  <a:lnTo>
                    <a:pt x="15748" y="2259584"/>
                  </a:lnTo>
                  <a:cubicBezTo>
                    <a:pt x="10033" y="2234692"/>
                    <a:pt x="4699" y="2209673"/>
                    <a:pt x="0" y="2184527"/>
                  </a:cubicBezTo>
                  <a:close/>
                  <a:moveTo>
                    <a:pt x="41021" y="2356104"/>
                  </a:moveTo>
                  <a:cubicBezTo>
                    <a:pt x="48133" y="2380361"/>
                    <a:pt x="55626" y="2404491"/>
                    <a:pt x="63754" y="2428240"/>
                  </a:cubicBezTo>
                  <a:lnTo>
                    <a:pt x="39751" y="2436368"/>
                  </a:lnTo>
                  <a:cubicBezTo>
                    <a:pt x="31623" y="2412238"/>
                    <a:pt x="23876" y="2387854"/>
                    <a:pt x="16764" y="2363216"/>
                  </a:cubicBezTo>
                  <a:close/>
                  <a:moveTo>
                    <a:pt x="74422" y="2529967"/>
                  </a:moveTo>
                  <a:cubicBezTo>
                    <a:pt x="83820" y="2553462"/>
                    <a:pt x="93726" y="2576576"/>
                    <a:pt x="104140" y="2599563"/>
                  </a:cubicBezTo>
                  <a:lnTo>
                    <a:pt x="81026" y="2609977"/>
                  </a:lnTo>
                  <a:cubicBezTo>
                    <a:pt x="70485" y="2586736"/>
                    <a:pt x="60452" y="2563241"/>
                    <a:pt x="50927" y="2539365"/>
                  </a:cubicBezTo>
                  <a:close/>
                  <a:moveTo>
                    <a:pt x="124714" y="2699639"/>
                  </a:moveTo>
                  <a:cubicBezTo>
                    <a:pt x="136398" y="2721991"/>
                    <a:pt x="148463" y="2744089"/>
                    <a:pt x="161036" y="2765933"/>
                  </a:cubicBezTo>
                  <a:lnTo>
                    <a:pt x="139065" y="2778633"/>
                  </a:lnTo>
                  <a:cubicBezTo>
                    <a:pt x="126365" y="2756535"/>
                    <a:pt x="114046" y="2734056"/>
                    <a:pt x="102108" y="2711323"/>
                  </a:cubicBezTo>
                  <a:close/>
                  <a:moveTo>
                    <a:pt x="191262" y="2863596"/>
                  </a:moveTo>
                  <a:cubicBezTo>
                    <a:pt x="205105" y="2884678"/>
                    <a:pt x="219329" y="2905506"/>
                    <a:pt x="233934" y="2926080"/>
                  </a:cubicBezTo>
                  <a:lnTo>
                    <a:pt x="213233" y="2940812"/>
                  </a:lnTo>
                  <a:cubicBezTo>
                    <a:pt x="198374" y="2919984"/>
                    <a:pt x="183896" y="2898902"/>
                    <a:pt x="169926" y="2877439"/>
                  </a:cubicBezTo>
                  <a:close/>
                  <a:moveTo>
                    <a:pt x="273558" y="3020314"/>
                  </a:moveTo>
                  <a:cubicBezTo>
                    <a:pt x="289306" y="3039999"/>
                    <a:pt x="305562" y="3059303"/>
                    <a:pt x="322072" y="3078353"/>
                  </a:cubicBezTo>
                  <a:lnTo>
                    <a:pt x="302895" y="3095117"/>
                  </a:lnTo>
                  <a:cubicBezTo>
                    <a:pt x="286131" y="3075813"/>
                    <a:pt x="269621" y="3056255"/>
                    <a:pt x="253619" y="3036316"/>
                  </a:cubicBezTo>
                  <a:close/>
                  <a:moveTo>
                    <a:pt x="370586" y="3168396"/>
                  </a:moveTo>
                  <a:cubicBezTo>
                    <a:pt x="388239" y="3186430"/>
                    <a:pt x="406146" y="3204083"/>
                    <a:pt x="424561" y="3221355"/>
                  </a:cubicBezTo>
                  <a:lnTo>
                    <a:pt x="407162" y="3239897"/>
                  </a:lnTo>
                  <a:cubicBezTo>
                    <a:pt x="388493" y="3222371"/>
                    <a:pt x="370332" y="3204464"/>
                    <a:pt x="352425" y="3186176"/>
                  </a:cubicBezTo>
                  <a:close/>
                  <a:moveTo>
                    <a:pt x="481711" y="3306318"/>
                  </a:moveTo>
                  <a:cubicBezTo>
                    <a:pt x="501015" y="3322574"/>
                    <a:pt x="520573" y="3338449"/>
                    <a:pt x="540639" y="3353816"/>
                  </a:cubicBezTo>
                  <a:lnTo>
                    <a:pt x="730504" y="3294507"/>
                  </a:lnTo>
                  <a:cubicBezTo>
                    <a:pt x="710311" y="3278886"/>
                    <a:pt x="690372" y="3262757"/>
                    <a:pt x="670814" y="3246374"/>
                  </a:cubicBezTo>
                  <a:close/>
                  <a:moveTo>
                    <a:pt x="811149" y="3353308"/>
                  </a:moveTo>
                  <a:cubicBezTo>
                    <a:pt x="831850" y="3367532"/>
                    <a:pt x="852932" y="3381502"/>
                    <a:pt x="874395" y="3394837"/>
                  </a:cubicBezTo>
                  <a:lnTo>
                    <a:pt x="860933" y="3416300"/>
                  </a:lnTo>
                  <a:cubicBezTo>
                    <a:pt x="839216" y="3402711"/>
                    <a:pt x="817880" y="3388614"/>
                    <a:pt x="796798" y="3374136"/>
                  </a:cubicBezTo>
                  <a:close/>
                  <a:moveTo>
                    <a:pt x="946912" y="3466973"/>
                  </a:moveTo>
                  <a:cubicBezTo>
                    <a:pt x="969010" y="3479165"/>
                    <a:pt x="991235" y="3490849"/>
                    <a:pt x="1013841" y="3502152"/>
                  </a:cubicBezTo>
                  <a:lnTo>
                    <a:pt x="1002538" y="3524885"/>
                  </a:lnTo>
                  <a:cubicBezTo>
                    <a:pt x="979678" y="3513455"/>
                    <a:pt x="956945" y="3501517"/>
                    <a:pt x="934593" y="3489198"/>
                  </a:cubicBezTo>
                  <a:close/>
                  <a:moveTo>
                    <a:pt x="1093089" y="3566795"/>
                  </a:moveTo>
                  <a:cubicBezTo>
                    <a:pt x="1116203" y="3576701"/>
                    <a:pt x="1139571" y="3586226"/>
                    <a:pt x="1163193" y="3595243"/>
                  </a:cubicBezTo>
                  <a:lnTo>
                    <a:pt x="1154176" y="3618992"/>
                  </a:lnTo>
                  <a:cubicBezTo>
                    <a:pt x="1130173" y="3609848"/>
                    <a:pt x="1106551" y="3600196"/>
                    <a:pt x="1083056" y="3590163"/>
                  </a:cubicBezTo>
                  <a:close/>
                  <a:moveTo>
                    <a:pt x="1248410" y="3651885"/>
                  </a:moveTo>
                  <a:cubicBezTo>
                    <a:pt x="1272413" y="3659505"/>
                    <a:pt x="1296543" y="3666617"/>
                    <a:pt x="1320927" y="3673221"/>
                  </a:cubicBezTo>
                  <a:lnTo>
                    <a:pt x="1314323" y="3697732"/>
                  </a:lnTo>
                  <a:cubicBezTo>
                    <a:pt x="1289558" y="3691001"/>
                    <a:pt x="1265047" y="3683762"/>
                    <a:pt x="1240790" y="3676015"/>
                  </a:cubicBezTo>
                  <a:close/>
                  <a:moveTo>
                    <a:pt x="1411351" y="3721100"/>
                  </a:moveTo>
                  <a:cubicBezTo>
                    <a:pt x="1435989" y="3726307"/>
                    <a:pt x="1460754" y="3731006"/>
                    <a:pt x="1485646" y="3735197"/>
                  </a:cubicBezTo>
                  <a:lnTo>
                    <a:pt x="1481455" y="3760216"/>
                  </a:lnTo>
                  <a:cubicBezTo>
                    <a:pt x="1456182" y="3755898"/>
                    <a:pt x="1431036" y="3751199"/>
                    <a:pt x="1406144" y="3745865"/>
                  </a:cubicBezTo>
                  <a:close/>
                  <a:moveTo>
                    <a:pt x="1580388" y="3773932"/>
                  </a:moveTo>
                  <a:cubicBezTo>
                    <a:pt x="1605280" y="3776726"/>
                    <a:pt x="1630426" y="3779012"/>
                    <a:pt x="1655699" y="3780790"/>
                  </a:cubicBezTo>
                  <a:lnTo>
                    <a:pt x="1653921" y="3806190"/>
                  </a:lnTo>
                  <a:cubicBezTo>
                    <a:pt x="1628267" y="3804412"/>
                    <a:pt x="1602867" y="3802126"/>
                    <a:pt x="1577594" y="3799332"/>
                  </a:cubicBezTo>
                  <a:close/>
                  <a:moveTo>
                    <a:pt x="1753743" y="3810381"/>
                  </a:moveTo>
                  <a:cubicBezTo>
                    <a:pt x="1762379" y="3810508"/>
                    <a:pt x="1771015" y="3810508"/>
                    <a:pt x="1779651" y="3810508"/>
                  </a:cubicBezTo>
                  <a:lnTo>
                    <a:pt x="1779651" y="3823208"/>
                  </a:lnTo>
                  <a:lnTo>
                    <a:pt x="1779651" y="3810508"/>
                  </a:lnTo>
                  <a:cubicBezTo>
                    <a:pt x="1796415" y="3810508"/>
                    <a:pt x="1813052" y="3810254"/>
                    <a:pt x="1829562" y="3809873"/>
                  </a:cubicBezTo>
                  <a:lnTo>
                    <a:pt x="1830197" y="3835273"/>
                  </a:lnTo>
                  <a:cubicBezTo>
                    <a:pt x="1813306" y="3835781"/>
                    <a:pt x="1796415" y="3835908"/>
                    <a:pt x="1779524" y="3835908"/>
                  </a:cubicBezTo>
                  <a:cubicBezTo>
                    <a:pt x="1770761" y="3835908"/>
                    <a:pt x="1761998" y="3835908"/>
                    <a:pt x="1753235" y="3835781"/>
                  </a:cubicBezTo>
                  <a:close/>
                  <a:moveTo>
                    <a:pt x="1929892" y="3829812"/>
                  </a:moveTo>
                  <a:cubicBezTo>
                    <a:pt x="1955165" y="3827780"/>
                    <a:pt x="1980184" y="3825113"/>
                    <a:pt x="2005203" y="3822065"/>
                  </a:cubicBezTo>
                  <a:lnTo>
                    <a:pt x="2008378" y="3847211"/>
                  </a:lnTo>
                  <a:cubicBezTo>
                    <a:pt x="1983105" y="3850386"/>
                    <a:pt x="1957705" y="3853053"/>
                    <a:pt x="1932051" y="3855085"/>
                  </a:cubicBezTo>
                  <a:close/>
                  <a:moveTo>
                    <a:pt x="2107057" y="3831971"/>
                  </a:moveTo>
                  <a:cubicBezTo>
                    <a:pt x="2131949" y="3827399"/>
                    <a:pt x="2156714" y="3822446"/>
                    <a:pt x="2181225" y="3816858"/>
                  </a:cubicBezTo>
                  <a:lnTo>
                    <a:pt x="2186813" y="3841623"/>
                  </a:lnTo>
                  <a:cubicBezTo>
                    <a:pt x="2161921" y="3847211"/>
                    <a:pt x="2136902" y="3852418"/>
                    <a:pt x="2111629" y="3856990"/>
                  </a:cubicBezTo>
                  <a:close/>
                  <a:moveTo>
                    <a:pt x="2283460" y="3816858"/>
                  </a:moveTo>
                  <a:cubicBezTo>
                    <a:pt x="2307717" y="3809873"/>
                    <a:pt x="2331847" y="3802507"/>
                    <a:pt x="2355723" y="3794506"/>
                  </a:cubicBezTo>
                  <a:lnTo>
                    <a:pt x="2363724" y="3818636"/>
                  </a:lnTo>
                  <a:cubicBezTo>
                    <a:pt x="2339467" y="3826637"/>
                    <a:pt x="2315083" y="3834257"/>
                    <a:pt x="2290445" y="3841369"/>
                  </a:cubicBezTo>
                  <a:close/>
                  <a:moveTo>
                    <a:pt x="2457450" y="3784473"/>
                  </a:moveTo>
                  <a:cubicBezTo>
                    <a:pt x="2480945" y="3775202"/>
                    <a:pt x="2504186" y="3765423"/>
                    <a:pt x="2527173" y="3755136"/>
                  </a:cubicBezTo>
                  <a:lnTo>
                    <a:pt x="2537460" y="3778377"/>
                  </a:lnTo>
                  <a:cubicBezTo>
                    <a:pt x="2514092" y="3788791"/>
                    <a:pt x="2490597" y="3798697"/>
                    <a:pt x="2466721" y="3808095"/>
                  </a:cubicBezTo>
                  <a:close/>
                  <a:moveTo>
                    <a:pt x="2627376" y="3735070"/>
                  </a:moveTo>
                  <a:cubicBezTo>
                    <a:pt x="2649855" y="3723513"/>
                    <a:pt x="2671953" y="3711448"/>
                    <a:pt x="2693924" y="3699002"/>
                  </a:cubicBezTo>
                  <a:lnTo>
                    <a:pt x="2706497" y="3721100"/>
                  </a:lnTo>
                  <a:cubicBezTo>
                    <a:pt x="2684272" y="3733800"/>
                    <a:pt x="2661793" y="3745992"/>
                    <a:pt x="2639060" y="3757676"/>
                  </a:cubicBezTo>
                  <a:close/>
                  <a:moveTo>
                    <a:pt x="2791714" y="3669284"/>
                  </a:moveTo>
                  <a:cubicBezTo>
                    <a:pt x="2812923" y="3655568"/>
                    <a:pt x="2833751" y="3641471"/>
                    <a:pt x="2854325" y="3626866"/>
                  </a:cubicBezTo>
                  <a:lnTo>
                    <a:pt x="2869057" y="3647567"/>
                  </a:lnTo>
                  <a:cubicBezTo>
                    <a:pt x="2848229" y="3662299"/>
                    <a:pt x="2827020" y="3676650"/>
                    <a:pt x="2805557" y="3690620"/>
                  </a:cubicBezTo>
                  <a:close/>
                  <a:moveTo>
                    <a:pt x="2948940" y="3587750"/>
                  </a:moveTo>
                  <a:cubicBezTo>
                    <a:pt x="2968752" y="3572002"/>
                    <a:pt x="2988056" y="3556000"/>
                    <a:pt x="3007233" y="3539490"/>
                  </a:cubicBezTo>
                  <a:lnTo>
                    <a:pt x="3023870" y="3558667"/>
                  </a:lnTo>
                  <a:cubicBezTo>
                    <a:pt x="3004566" y="3575431"/>
                    <a:pt x="2984881" y="3591687"/>
                    <a:pt x="2964815" y="3607689"/>
                  </a:cubicBezTo>
                  <a:close/>
                  <a:moveTo>
                    <a:pt x="3097530" y="3491357"/>
                  </a:moveTo>
                  <a:cubicBezTo>
                    <a:pt x="3115691" y="3473831"/>
                    <a:pt x="3133471" y="3455924"/>
                    <a:pt x="3150743" y="3437636"/>
                  </a:cubicBezTo>
                  <a:lnTo>
                    <a:pt x="3169158" y="3455162"/>
                  </a:lnTo>
                  <a:cubicBezTo>
                    <a:pt x="3151505" y="3473704"/>
                    <a:pt x="3133471" y="3491865"/>
                    <a:pt x="3115183" y="3509645"/>
                  </a:cubicBezTo>
                  <a:close/>
                  <a:moveTo>
                    <a:pt x="3235960" y="3380867"/>
                  </a:moveTo>
                  <a:cubicBezTo>
                    <a:pt x="3252343" y="3361690"/>
                    <a:pt x="3268218" y="3342132"/>
                    <a:pt x="3283712" y="3322193"/>
                  </a:cubicBezTo>
                  <a:lnTo>
                    <a:pt x="3303778" y="3337814"/>
                  </a:lnTo>
                  <a:cubicBezTo>
                    <a:pt x="3288030" y="3358007"/>
                    <a:pt x="3271901" y="3377819"/>
                    <a:pt x="3255264" y="3397250"/>
                  </a:cubicBezTo>
                  <a:close/>
                  <a:moveTo>
                    <a:pt x="3362960" y="3257423"/>
                  </a:moveTo>
                  <a:cubicBezTo>
                    <a:pt x="3377311" y="3236722"/>
                    <a:pt x="3391281" y="3215767"/>
                    <a:pt x="3404870" y="3194431"/>
                  </a:cubicBezTo>
                  <a:lnTo>
                    <a:pt x="3426333" y="3208020"/>
                  </a:lnTo>
                  <a:cubicBezTo>
                    <a:pt x="3412617" y="3229610"/>
                    <a:pt x="3398520" y="3250946"/>
                    <a:pt x="3383915" y="3271901"/>
                  </a:cubicBezTo>
                  <a:close/>
                  <a:moveTo>
                    <a:pt x="3477387" y="3122168"/>
                  </a:moveTo>
                  <a:cubicBezTo>
                    <a:pt x="3489706" y="3100197"/>
                    <a:pt x="3501517" y="3077845"/>
                    <a:pt x="3512820" y="3055366"/>
                  </a:cubicBezTo>
                  <a:lnTo>
                    <a:pt x="3535553" y="3066796"/>
                  </a:lnTo>
                  <a:cubicBezTo>
                    <a:pt x="3523996" y="3089656"/>
                    <a:pt x="3512058" y="3112262"/>
                    <a:pt x="3499612" y="3134487"/>
                  </a:cubicBezTo>
                  <a:close/>
                  <a:moveTo>
                    <a:pt x="3577971" y="2976372"/>
                  </a:moveTo>
                  <a:cubicBezTo>
                    <a:pt x="3588004" y="2953258"/>
                    <a:pt x="3597656" y="2930017"/>
                    <a:pt x="3606673" y="2906395"/>
                  </a:cubicBezTo>
                  <a:lnTo>
                    <a:pt x="3630422" y="2915539"/>
                  </a:lnTo>
                  <a:cubicBezTo>
                    <a:pt x="3621151" y="2939415"/>
                    <a:pt x="3611499" y="2963037"/>
                    <a:pt x="3601212" y="2986532"/>
                  </a:cubicBezTo>
                  <a:close/>
                  <a:moveTo>
                    <a:pt x="3663696" y="2821432"/>
                  </a:moveTo>
                  <a:cubicBezTo>
                    <a:pt x="3671443" y="2797556"/>
                    <a:pt x="3678682" y="2773299"/>
                    <a:pt x="3685413" y="2749042"/>
                  </a:cubicBezTo>
                  <a:lnTo>
                    <a:pt x="3709924" y="2755773"/>
                  </a:lnTo>
                  <a:cubicBezTo>
                    <a:pt x="3703066" y="2780538"/>
                    <a:pt x="3695700" y="2804922"/>
                    <a:pt x="3687826" y="2829306"/>
                  </a:cubicBezTo>
                  <a:close/>
                  <a:moveTo>
                    <a:pt x="3733673" y="2658872"/>
                  </a:moveTo>
                  <a:cubicBezTo>
                    <a:pt x="3739007" y="2634361"/>
                    <a:pt x="3743833" y="2609596"/>
                    <a:pt x="3748151" y="2584704"/>
                  </a:cubicBezTo>
                  <a:lnTo>
                    <a:pt x="3773170" y="2589022"/>
                  </a:lnTo>
                  <a:cubicBezTo>
                    <a:pt x="3768725" y="2614295"/>
                    <a:pt x="3763899" y="2639441"/>
                    <a:pt x="3758438" y="2664333"/>
                  </a:cubicBezTo>
                  <a:close/>
                  <a:moveTo>
                    <a:pt x="3787394" y="2490216"/>
                  </a:moveTo>
                  <a:cubicBezTo>
                    <a:pt x="3790315" y="2465324"/>
                    <a:pt x="3792728" y="2440178"/>
                    <a:pt x="3794506" y="2414905"/>
                  </a:cubicBezTo>
                  <a:lnTo>
                    <a:pt x="3819779" y="2416810"/>
                  </a:lnTo>
                  <a:cubicBezTo>
                    <a:pt x="3817874" y="2442464"/>
                    <a:pt x="3815461" y="2467864"/>
                    <a:pt x="3812540" y="2493137"/>
                  </a:cubicBezTo>
                  <a:close/>
                  <a:moveTo>
                    <a:pt x="3824351" y="2317115"/>
                  </a:moveTo>
                  <a:cubicBezTo>
                    <a:pt x="3824605" y="2305685"/>
                    <a:pt x="3824732" y="2294128"/>
                    <a:pt x="3824732" y="2282571"/>
                  </a:cubicBezTo>
                  <a:cubicBezTo>
                    <a:pt x="3824732" y="2277491"/>
                    <a:pt x="3827780" y="2272792"/>
                    <a:pt x="3832606" y="2270887"/>
                  </a:cubicBezTo>
                  <a:cubicBezTo>
                    <a:pt x="3837432" y="2268982"/>
                    <a:pt x="3842766" y="2269998"/>
                    <a:pt x="3846449" y="2273681"/>
                  </a:cubicBezTo>
                  <a:lnTo>
                    <a:pt x="3837432" y="2282698"/>
                  </a:lnTo>
                  <a:lnTo>
                    <a:pt x="3824732" y="2282698"/>
                  </a:lnTo>
                  <a:cubicBezTo>
                    <a:pt x="3824732" y="2257298"/>
                    <a:pt x="3824224" y="2232025"/>
                    <a:pt x="3823208" y="2207006"/>
                  </a:cubicBezTo>
                  <a:lnTo>
                    <a:pt x="3848608" y="2205990"/>
                  </a:lnTo>
                  <a:cubicBezTo>
                    <a:pt x="3849624" y="2231390"/>
                    <a:pt x="3850132" y="2257044"/>
                    <a:pt x="3850132" y="2282825"/>
                  </a:cubicBezTo>
                  <a:cubicBezTo>
                    <a:pt x="3850132" y="2287905"/>
                    <a:pt x="3847084" y="2292604"/>
                    <a:pt x="3842258" y="2294509"/>
                  </a:cubicBezTo>
                  <a:cubicBezTo>
                    <a:pt x="3837432" y="2296414"/>
                    <a:pt x="3832098" y="2295398"/>
                    <a:pt x="3828415" y="2291715"/>
                  </a:cubicBezTo>
                  <a:lnTo>
                    <a:pt x="3837432" y="2282698"/>
                  </a:lnTo>
                  <a:lnTo>
                    <a:pt x="3850132" y="2282698"/>
                  </a:lnTo>
                  <a:cubicBezTo>
                    <a:pt x="3850132" y="2294382"/>
                    <a:pt x="3850005" y="2306066"/>
                    <a:pt x="3849751" y="2317750"/>
                  </a:cubicBezTo>
                  <a:close/>
                </a:path>
              </a:pathLst>
            </a:custGeom>
            <a:solidFill>
              <a:srgbClr val="787788"/>
            </a:solidFill>
            <a:ln w="12700">
              <a:solidFill>
                <a:srgbClr val="000000"/>
              </a:solidFill>
            </a:ln>
          </p:spPr>
        </p:sp>
      </p:grpSp>
      <p:grpSp>
        <p:nvGrpSpPr>
          <p:cNvPr name="Group 6" id="6"/>
          <p:cNvGrpSpPr/>
          <p:nvPr/>
        </p:nvGrpSpPr>
        <p:grpSpPr>
          <a:xfrm rot="0">
            <a:off x="2244795" y="6042079"/>
            <a:ext cx="2070325" cy="2070325"/>
            <a:chOff x="0" y="0"/>
            <a:chExt cx="2760434" cy="2760434"/>
          </a:xfrm>
        </p:grpSpPr>
        <p:sp>
          <p:nvSpPr>
            <p:cNvPr name="Freeform 7" id="7"/>
            <p:cNvSpPr/>
            <p:nvPr/>
          </p:nvSpPr>
          <p:spPr>
            <a:xfrm flipH="false" flipV="false" rot="0">
              <a:off x="-17399" y="-26289"/>
              <a:ext cx="2929890" cy="2878201"/>
            </a:xfrm>
            <a:custGeom>
              <a:avLst/>
              <a:gdLst/>
              <a:ahLst/>
              <a:cxnLst/>
              <a:rect r="r" b="b" t="t" l="l"/>
              <a:pathLst>
                <a:path h="2878201" w="2929890">
                  <a:moveTo>
                    <a:pt x="2741168" y="1230630"/>
                  </a:moveTo>
                  <a:cubicBezTo>
                    <a:pt x="2737866" y="1205611"/>
                    <a:pt x="2733929" y="1180719"/>
                    <a:pt x="2729357" y="1156208"/>
                  </a:cubicBezTo>
                  <a:lnTo>
                    <a:pt x="2754376" y="1151509"/>
                  </a:lnTo>
                  <a:cubicBezTo>
                    <a:pt x="2759075" y="1176528"/>
                    <a:pt x="2763012" y="1201928"/>
                    <a:pt x="2766314" y="1227328"/>
                  </a:cubicBezTo>
                  <a:close/>
                  <a:moveTo>
                    <a:pt x="2732405" y="1054608"/>
                  </a:moveTo>
                  <a:cubicBezTo>
                    <a:pt x="2725928" y="1030224"/>
                    <a:pt x="2718816" y="1006094"/>
                    <a:pt x="2711069" y="982345"/>
                  </a:cubicBezTo>
                  <a:lnTo>
                    <a:pt x="2735199" y="974471"/>
                  </a:lnTo>
                  <a:cubicBezTo>
                    <a:pt x="2743073" y="998728"/>
                    <a:pt x="2750439" y="1023239"/>
                    <a:pt x="2756916" y="1048131"/>
                  </a:cubicBezTo>
                  <a:close/>
                  <a:moveTo>
                    <a:pt x="2700782" y="881507"/>
                  </a:moveTo>
                  <a:cubicBezTo>
                    <a:pt x="2691130" y="858139"/>
                    <a:pt x="2680970" y="835152"/>
                    <a:pt x="2670048" y="812546"/>
                  </a:cubicBezTo>
                  <a:lnTo>
                    <a:pt x="2692908" y="801624"/>
                  </a:lnTo>
                  <a:cubicBezTo>
                    <a:pt x="2703957" y="824738"/>
                    <a:pt x="2714371" y="848106"/>
                    <a:pt x="2724150" y="871982"/>
                  </a:cubicBezTo>
                  <a:close/>
                  <a:moveTo>
                    <a:pt x="2646680" y="713867"/>
                  </a:moveTo>
                  <a:cubicBezTo>
                    <a:pt x="2634107" y="692023"/>
                    <a:pt x="2621026" y="670560"/>
                    <a:pt x="2607310" y="649478"/>
                  </a:cubicBezTo>
                  <a:lnTo>
                    <a:pt x="2628646" y="635635"/>
                  </a:lnTo>
                  <a:cubicBezTo>
                    <a:pt x="2642616" y="657098"/>
                    <a:pt x="2655951" y="678942"/>
                    <a:pt x="2668778" y="701167"/>
                  </a:cubicBezTo>
                  <a:close/>
                  <a:moveTo>
                    <a:pt x="2571496" y="554482"/>
                  </a:moveTo>
                  <a:cubicBezTo>
                    <a:pt x="2556256" y="534416"/>
                    <a:pt x="2540508" y="514858"/>
                    <a:pt x="2524125" y="495681"/>
                  </a:cubicBezTo>
                  <a:lnTo>
                    <a:pt x="2543429" y="479171"/>
                  </a:lnTo>
                  <a:cubicBezTo>
                    <a:pt x="2560066" y="498602"/>
                    <a:pt x="2576195" y="518668"/>
                    <a:pt x="2591689" y="538988"/>
                  </a:cubicBezTo>
                  <a:close/>
                  <a:moveTo>
                    <a:pt x="2476246" y="406146"/>
                  </a:moveTo>
                  <a:cubicBezTo>
                    <a:pt x="2458593" y="388239"/>
                    <a:pt x="2440305" y="370840"/>
                    <a:pt x="2421763" y="353949"/>
                  </a:cubicBezTo>
                  <a:lnTo>
                    <a:pt x="2438781" y="335153"/>
                  </a:lnTo>
                  <a:cubicBezTo>
                    <a:pt x="2457831" y="352298"/>
                    <a:pt x="2476373" y="370078"/>
                    <a:pt x="2494280" y="388239"/>
                  </a:cubicBezTo>
                  <a:close/>
                  <a:moveTo>
                    <a:pt x="2362708" y="271399"/>
                  </a:moveTo>
                  <a:cubicBezTo>
                    <a:pt x="2342896" y="255905"/>
                    <a:pt x="2322576" y="241046"/>
                    <a:pt x="2301875" y="226695"/>
                  </a:cubicBezTo>
                  <a:lnTo>
                    <a:pt x="2316353" y="205867"/>
                  </a:lnTo>
                  <a:cubicBezTo>
                    <a:pt x="2337435" y="220472"/>
                    <a:pt x="2358136" y="235712"/>
                    <a:pt x="2378329" y="251460"/>
                  </a:cubicBezTo>
                  <a:close/>
                  <a:moveTo>
                    <a:pt x="2232787" y="152527"/>
                  </a:moveTo>
                  <a:cubicBezTo>
                    <a:pt x="2211070" y="139827"/>
                    <a:pt x="2189099" y="127635"/>
                    <a:pt x="2166747" y="116078"/>
                  </a:cubicBezTo>
                  <a:lnTo>
                    <a:pt x="2178431" y="93472"/>
                  </a:lnTo>
                  <a:cubicBezTo>
                    <a:pt x="2201291" y="105283"/>
                    <a:pt x="2223770" y="117602"/>
                    <a:pt x="2245741" y="130556"/>
                  </a:cubicBezTo>
                  <a:close/>
                  <a:moveTo>
                    <a:pt x="2088515" y="51308"/>
                  </a:moveTo>
                  <a:cubicBezTo>
                    <a:pt x="2065401" y="41529"/>
                    <a:pt x="2042033" y="32385"/>
                    <a:pt x="2018411" y="23876"/>
                  </a:cubicBezTo>
                  <a:lnTo>
                    <a:pt x="2027047" y="0"/>
                  </a:lnTo>
                  <a:cubicBezTo>
                    <a:pt x="2051177" y="8636"/>
                    <a:pt x="2075053" y="18034"/>
                    <a:pt x="2098548" y="27940"/>
                  </a:cubicBezTo>
                  <a:close/>
                  <a:moveTo>
                    <a:pt x="1760347" y="100838"/>
                  </a:moveTo>
                  <a:cubicBezTo>
                    <a:pt x="1736217" y="94107"/>
                    <a:pt x="1711706" y="88138"/>
                    <a:pt x="1686941" y="82677"/>
                  </a:cubicBezTo>
                  <a:lnTo>
                    <a:pt x="1692402" y="57912"/>
                  </a:lnTo>
                  <a:cubicBezTo>
                    <a:pt x="1717548" y="63373"/>
                    <a:pt x="1742440" y="69596"/>
                    <a:pt x="1767205" y="76327"/>
                  </a:cubicBezTo>
                  <a:close/>
                  <a:moveTo>
                    <a:pt x="1588135" y="65024"/>
                  </a:moveTo>
                  <a:cubicBezTo>
                    <a:pt x="1563370" y="61595"/>
                    <a:pt x="1538224" y="58674"/>
                    <a:pt x="1513078" y="56642"/>
                  </a:cubicBezTo>
                  <a:lnTo>
                    <a:pt x="1515237" y="31369"/>
                  </a:lnTo>
                  <a:cubicBezTo>
                    <a:pt x="1540891" y="33528"/>
                    <a:pt x="1566418" y="36449"/>
                    <a:pt x="1591691" y="40005"/>
                  </a:cubicBezTo>
                  <a:close/>
                  <a:moveTo>
                    <a:pt x="1412367" y="51816"/>
                  </a:moveTo>
                  <a:cubicBezTo>
                    <a:pt x="1407414" y="51816"/>
                    <a:pt x="1402461" y="51689"/>
                    <a:pt x="1397508" y="51689"/>
                  </a:cubicBezTo>
                  <a:lnTo>
                    <a:pt x="1397508" y="38989"/>
                  </a:lnTo>
                  <a:lnTo>
                    <a:pt x="1397508" y="51689"/>
                  </a:lnTo>
                  <a:lnTo>
                    <a:pt x="1397508" y="38989"/>
                  </a:lnTo>
                  <a:lnTo>
                    <a:pt x="1397508" y="51689"/>
                  </a:lnTo>
                  <a:cubicBezTo>
                    <a:pt x="1377061" y="51689"/>
                    <a:pt x="1356614" y="52197"/>
                    <a:pt x="1336294" y="53086"/>
                  </a:cubicBezTo>
                  <a:lnTo>
                    <a:pt x="1335151" y="27686"/>
                  </a:lnTo>
                  <a:cubicBezTo>
                    <a:pt x="1355979" y="26797"/>
                    <a:pt x="1376680" y="26289"/>
                    <a:pt x="1397635" y="26289"/>
                  </a:cubicBezTo>
                  <a:cubicBezTo>
                    <a:pt x="1402715" y="26289"/>
                    <a:pt x="1407668" y="26289"/>
                    <a:pt x="1412748" y="26416"/>
                  </a:cubicBezTo>
                  <a:close/>
                  <a:moveTo>
                    <a:pt x="1236599" y="35814"/>
                  </a:moveTo>
                  <a:cubicBezTo>
                    <a:pt x="1211453" y="38735"/>
                    <a:pt x="1186561" y="42418"/>
                    <a:pt x="1161796" y="46863"/>
                  </a:cubicBezTo>
                  <a:lnTo>
                    <a:pt x="1157351" y="21844"/>
                  </a:lnTo>
                  <a:cubicBezTo>
                    <a:pt x="1182497" y="17399"/>
                    <a:pt x="1207897" y="13716"/>
                    <a:pt x="1233551" y="10668"/>
                  </a:cubicBezTo>
                  <a:close/>
                  <a:moveTo>
                    <a:pt x="1063244" y="93218"/>
                  </a:moveTo>
                  <a:cubicBezTo>
                    <a:pt x="1038860" y="99441"/>
                    <a:pt x="1014730" y="106299"/>
                    <a:pt x="990854" y="113792"/>
                  </a:cubicBezTo>
                  <a:lnTo>
                    <a:pt x="983234" y="89535"/>
                  </a:lnTo>
                  <a:cubicBezTo>
                    <a:pt x="1007491" y="81915"/>
                    <a:pt x="1032129" y="74930"/>
                    <a:pt x="1057021" y="68580"/>
                  </a:cubicBezTo>
                  <a:close/>
                  <a:moveTo>
                    <a:pt x="895858" y="147574"/>
                  </a:moveTo>
                  <a:cubicBezTo>
                    <a:pt x="872490" y="156972"/>
                    <a:pt x="849376" y="166878"/>
                    <a:pt x="826516" y="177546"/>
                  </a:cubicBezTo>
                  <a:lnTo>
                    <a:pt x="815848" y="154559"/>
                  </a:lnTo>
                  <a:cubicBezTo>
                    <a:pt x="839089" y="143764"/>
                    <a:pt x="862584" y="133604"/>
                    <a:pt x="886460" y="124079"/>
                  </a:cubicBezTo>
                  <a:close/>
                  <a:moveTo>
                    <a:pt x="737108" y="223393"/>
                  </a:moveTo>
                  <a:cubicBezTo>
                    <a:pt x="715137" y="235712"/>
                    <a:pt x="693547" y="248666"/>
                    <a:pt x="672211" y="262128"/>
                  </a:cubicBezTo>
                  <a:lnTo>
                    <a:pt x="658622" y="240665"/>
                  </a:lnTo>
                  <a:cubicBezTo>
                    <a:pt x="680212" y="226949"/>
                    <a:pt x="702310" y="213741"/>
                    <a:pt x="724662" y="201295"/>
                  </a:cubicBezTo>
                  <a:close/>
                  <a:moveTo>
                    <a:pt x="589407" y="319024"/>
                  </a:moveTo>
                  <a:cubicBezTo>
                    <a:pt x="569214" y="334010"/>
                    <a:pt x="549402" y="349631"/>
                    <a:pt x="530225" y="365760"/>
                  </a:cubicBezTo>
                  <a:lnTo>
                    <a:pt x="513842" y="346329"/>
                  </a:lnTo>
                  <a:cubicBezTo>
                    <a:pt x="533527" y="329946"/>
                    <a:pt x="553593" y="314071"/>
                    <a:pt x="574167" y="298704"/>
                  </a:cubicBezTo>
                  <a:close/>
                  <a:moveTo>
                    <a:pt x="455295" y="433070"/>
                  </a:moveTo>
                  <a:cubicBezTo>
                    <a:pt x="437261" y="450596"/>
                    <a:pt x="419608" y="468630"/>
                    <a:pt x="402590" y="487045"/>
                  </a:cubicBezTo>
                  <a:lnTo>
                    <a:pt x="383921" y="469773"/>
                  </a:lnTo>
                  <a:cubicBezTo>
                    <a:pt x="401320" y="450977"/>
                    <a:pt x="419227" y="432562"/>
                    <a:pt x="437642" y="414782"/>
                  </a:cubicBezTo>
                  <a:close/>
                  <a:moveTo>
                    <a:pt x="337058" y="563372"/>
                  </a:moveTo>
                  <a:cubicBezTo>
                    <a:pt x="321437" y="583057"/>
                    <a:pt x="306324" y="603123"/>
                    <a:pt x="291719" y="623697"/>
                  </a:cubicBezTo>
                  <a:lnTo>
                    <a:pt x="271018" y="608965"/>
                  </a:lnTo>
                  <a:cubicBezTo>
                    <a:pt x="285877" y="588010"/>
                    <a:pt x="301244" y="567563"/>
                    <a:pt x="317246" y="547497"/>
                  </a:cubicBezTo>
                  <a:close/>
                  <a:moveTo>
                    <a:pt x="236601" y="707898"/>
                  </a:moveTo>
                  <a:cubicBezTo>
                    <a:pt x="223647" y="729488"/>
                    <a:pt x="211201" y="751332"/>
                    <a:pt x="199390" y="773684"/>
                  </a:cubicBezTo>
                  <a:lnTo>
                    <a:pt x="176911" y="761746"/>
                  </a:lnTo>
                  <a:cubicBezTo>
                    <a:pt x="188976" y="739013"/>
                    <a:pt x="201549" y="716661"/>
                    <a:pt x="214757" y="694817"/>
                  </a:cubicBezTo>
                  <a:close/>
                  <a:moveTo>
                    <a:pt x="155702" y="864235"/>
                  </a:moveTo>
                  <a:cubicBezTo>
                    <a:pt x="145669" y="887222"/>
                    <a:pt x="136271" y="910463"/>
                    <a:pt x="127508" y="934085"/>
                  </a:cubicBezTo>
                  <a:lnTo>
                    <a:pt x="103759" y="925195"/>
                  </a:lnTo>
                  <a:cubicBezTo>
                    <a:pt x="112649" y="901192"/>
                    <a:pt x="122301" y="877443"/>
                    <a:pt x="132588" y="853948"/>
                  </a:cubicBezTo>
                  <a:close/>
                  <a:moveTo>
                    <a:pt x="95885" y="1029716"/>
                  </a:moveTo>
                  <a:cubicBezTo>
                    <a:pt x="88900" y="1053846"/>
                    <a:pt x="82677" y="1078103"/>
                    <a:pt x="76962" y="1102741"/>
                  </a:cubicBezTo>
                  <a:lnTo>
                    <a:pt x="52197" y="1097026"/>
                  </a:lnTo>
                  <a:cubicBezTo>
                    <a:pt x="57912" y="1072007"/>
                    <a:pt x="64389" y="1047115"/>
                    <a:pt x="71501" y="1022604"/>
                  </a:cubicBezTo>
                  <a:close/>
                  <a:moveTo>
                    <a:pt x="58166" y="1201547"/>
                  </a:moveTo>
                  <a:cubicBezTo>
                    <a:pt x="54356" y="1226312"/>
                    <a:pt x="51308" y="1251458"/>
                    <a:pt x="48895" y="1276604"/>
                  </a:cubicBezTo>
                  <a:lnTo>
                    <a:pt x="23622" y="1274191"/>
                  </a:lnTo>
                  <a:cubicBezTo>
                    <a:pt x="26035" y="1248410"/>
                    <a:pt x="29210" y="1223010"/>
                    <a:pt x="33020" y="1197610"/>
                  </a:cubicBezTo>
                  <a:close/>
                  <a:moveTo>
                    <a:pt x="43053" y="1376934"/>
                  </a:moveTo>
                  <a:cubicBezTo>
                    <a:pt x="42799" y="1386713"/>
                    <a:pt x="42799" y="1396619"/>
                    <a:pt x="42799" y="1406525"/>
                  </a:cubicBezTo>
                  <a:lnTo>
                    <a:pt x="30099" y="1406525"/>
                  </a:lnTo>
                  <a:lnTo>
                    <a:pt x="42799" y="1406525"/>
                  </a:lnTo>
                  <a:cubicBezTo>
                    <a:pt x="42799" y="1422146"/>
                    <a:pt x="43053" y="1437640"/>
                    <a:pt x="43561" y="1453007"/>
                  </a:cubicBezTo>
                  <a:lnTo>
                    <a:pt x="18161" y="1453896"/>
                  </a:lnTo>
                  <a:cubicBezTo>
                    <a:pt x="17653" y="1438148"/>
                    <a:pt x="17399" y="1422400"/>
                    <a:pt x="17399" y="1406525"/>
                  </a:cubicBezTo>
                  <a:cubicBezTo>
                    <a:pt x="17399" y="1396492"/>
                    <a:pt x="17526" y="1386459"/>
                    <a:pt x="17780" y="1376426"/>
                  </a:cubicBezTo>
                  <a:close/>
                  <a:moveTo>
                    <a:pt x="25273" y="1552575"/>
                  </a:moveTo>
                  <a:cubicBezTo>
                    <a:pt x="27940" y="1577848"/>
                    <a:pt x="31369" y="1602740"/>
                    <a:pt x="35433" y="1627632"/>
                  </a:cubicBezTo>
                  <a:lnTo>
                    <a:pt x="10414" y="1631696"/>
                  </a:lnTo>
                  <a:cubicBezTo>
                    <a:pt x="6223" y="1606423"/>
                    <a:pt x="2794" y="1581023"/>
                    <a:pt x="0" y="1555242"/>
                  </a:cubicBezTo>
                  <a:close/>
                  <a:moveTo>
                    <a:pt x="80899" y="1726692"/>
                  </a:moveTo>
                  <a:cubicBezTo>
                    <a:pt x="86868" y="1751203"/>
                    <a:pt x="93472" y="1775460"/>
                    <a:pt x="100711" y="1799336"/>
                  </a:cubicBezTo>
                  <a:lnTo>
                    <a:pt x="76454" y="1806702"/>
                  </a:lnTo>
                  <a:cubicBezTo>
                    <a:pt x="69088" y="1782318"/>
                    <a:pt x="62357" y="1757553"/>
                    <a:pt x="56261" y="1732661"/>
                  </a:cubicBezTo>
                  <a:close/>
                  <a:moveTo>
                    <a:pt x="108839" y="1900555"/>
                  </a:moveTo>
                  <a:cubicBezTo>
                    <a:pt x="117983" y="1924050"/>
                    <a:pt x="127635" y="1947291"/>
                    <a:pt x="137922" y="1970151"/>
                  </a:cubicBezTo>
                  <a:lnTo>
                    <a:pt x="114808" y="1980565"/>
                  </a:lnTo>
                  <a:cubicBezTo>
                    <a:pt x="104267" y="1957324"/>
                    <a:pt x="94361" y="1933702"/>
                    <a:pt x="85090" y="1909699"/>
                  </a:cubicBezTo>
                  <a:close/>
                  <a:moveTo>
                    <a:pt x="159004" y="2069338"/>
                  </a:moveTo>
                  <a:cubicBezTo>
                    <a:pt x="171069" y="2091436"/>
                    <a:pt x="183769" y="2113280"/>
                    <a:pt x="196977" y="2134616"/>
                  </a:cubicBezTo>
                  <a:lnTo>
                    <a:pt x="175387" y="2147951"/>
                  </a:lnTo>
                  <a:cubicBezTo>
                    <a:pt x="161925" y="2126234"/>
                    <a:pt x="148971" y="2104009"/>
                    <a:pt x="136652" y="2081403"/>
                  </a:cubicBezTo>
                  <a:close/>
                  <a:moveTo>
                    <a:pt x="230759" y="2230120"/>
                  </a:moveTo>
                  <a:cubicBezTo>
                    <a:pt x="245618" y="2250440"/>
                    <a:pt x="260985" y="2270379"/>
                    <a:pt x="276860" y="2289810"/>
                  </a:cubicBezTo>
                  <a:lnTo>
                    <a:pt x="257175" y="2305812"/>
                  </a:lnTo>
                  <a:cubicBezTo>
                    <a:pt x="240919" y="2286000"/>
                    <a:pt x="225298" y="2265680"/>
                    <a:pt x="210185" y="2244979"/>
                  </a:cubicBezTo>
                  <a:close/>
                  <a:moveTo>
                    <a:pt x="322707" y="2380234"/>
                  </a:moveTo>
                  <a:cubicBezTo>
                    <a:pt x="339979" y="2398522"/>
                    <a:pt x="357886" y="2416302"/>
                    <a:pt x="376174" y="2433574"/>
                  </a:cubicBezTo>
                  <a:lnTo>
                    <a:pt x="358775" y="2451989"/>
                  </a:lnTo>
                  <a:cubicBezTo>
                    <a:pt x="340106" y="2434336"/>
                    <a:pt x="321945" y="2416302"/>
                    <a:pt x="304419" y="2397633"/>
                  </a:cubicBezTo>
                  <a:close/>
                  <a:moveTo>
                    <a:pt x="433451" y="2517267"/>
                  </a:moveTo>
                  <a:cubicBezTo>
                    <a:pt x="453009" y="2533142"/>
                    <a:pt x="472948" y="2548509"/>
                    <a:pt x="493268" y="2563241"/>
                  </a:cubicBezTo>
                  <a:lnTo>
                    <a:pt x="478409" y="2583815"/>
                  </a:lnTo>
                  <a:cubicBezTo>
                    <a:pt x="457708" y="2568702"/>
                    <a:pt x="437388" y="2553081"/>
                    <a:pt x="417449" y="2536952"/>
                  </a:cubicBezTo>
                  <a:close/>
                  <a:moveTo>
                    <a:pt x="560832" y="2638933"/>
                  </a:moveTo>
                  <a:cubicBezTo>
                    <a:pt x="582168" y="2652141"/>
                    <a:pt x="604012" y="2664841"/>
                    <a:pt x="626237" y="2676779"/>
                  </a:cubicBezTo>
                  <a:lnTo>
                    <a:pt x="614172" y="2699131"/>
                  </a:lnTo>
                  <a:cubicBezTo>
                    <a:pt x="591566" y="2686812"/>
                    <a:pt x="569341" y="2673985"/>
                    <a:pt x="547624" y="2660523"/>
                  </a:cubicBezTo>
                  <a:close/>
                  <a:moveTo>
                    <a:pt x="842010" y="2642489"/>
                  </a:moveTo>
                  <a:cubicBezTo>
                    <a:pt x="864870" y="2652776"/>
                    <a:pt x="888111" y="2662428"/>
                    <a:pt x="911606" y="2671572"/>
                  </a:cubicBezTo>
                  <a:lnTo>
                    <a:pt x="902462" y="2695321"/>
                  </a:lnTo>
                  <a:cubicBezTo>
                    <a:pt x="878459" y="2686050"/>
                    <a:pt x="854837" y="2676271"/>
                    <a:pt x="831596" y="2665730"/>
                  </a:cubicBezTo>
                  <a:close/>
                  <a:moveTo>
                    <a:pt x="996442" y="2727325"/>
                  </a:moveTo>
                  <a:cubicBezTo>
                    <a:pt x="1020445" y="2734564"/>
                    <a:pt x="1044702" y="2741041"/>
                    <a:pt x="1069213" y="2747010"/>
                  </a:cubicBezTo>
                  <a:lnTo>
                    <a:pt x="1063244" y="2771648"/>
                  </a:lnTo>
                  <a:cubicBezTo>
                    <a:pt x="1038225" y="2765679"/>
                    <a:pt x="1013587" y="2758948"/>
                    <a:pt x="989076" y="2751582"/>
                  </a:cubicBezTo>
                  <a:close/>
                  <a:moveTo>
                    <a:pt x="1160399" y="2791079"/>
                  </a:moveTo>
                  <a:cubicBezTo>
                    <a:pt x="1185164" y="2795143"/>
                    <a:pt x="1210183" y="2798445"/>
                    <a:pt x="1235456" y="2801112"/>
                  </a:cubicBezTo>
                  <a:lnTo>
                    <a:pt x="1232789" y="2826385"/>
                  </a:lnTo>
                  <a:cubicBezTo>
                    <a:pt x="1207135" y="2823718"/>
                    <a:pt x="1181608" y="2820289"/>
                    <a:pt x="1156335" y="2816098"/>
                  </a:cubicBezTo>
                  <a:close/>
                  <a:moveTo>
                    <a:pt x="1331468" y="2833116"/>
                  </a:moveTo>
                  <a:cubicBezTo>
                    <a:pt x="1346200" y="2833624"/>
                    <a:pt x="1360932" y="2833878"/>
                    <a:pt x="1375791" y="2833878"/>
                  </a:cubicBezTo>
                  <a:lnTo>
                    <a:pt x="1375791" y="2846578"/>
                  </a:lnTo>
                  <a:lnTo>
                    <a:pt x="1375791" y="2833878"/>
                  </a:lnTo>
                  <a:cubicBezTo>
                    <a:pt x="1386459" y="2833878"/>
                    <a:pt x="1397000" y="2833751"/>
                    <a:pt x="1407541" y="2833497"/>
                  </a:cubicBezTo>
                  <a:lnTo>
                    <a:pt x="1408176" y="2858897"/>
                  </a:lnTo>
                  <a:cubicBezTo>
                    <a:pt x="1397381" y="2859151"/>
                    <a:pt x="1386586" y="2859278"/>
                    <a:pt x="1375791" y="2859278"/>
                  </a:cubicBezTo>
                  <a:cubicBezTo>
                    <a:pt x="1360678" y="2859278"/>
                    <a:pt x="1345692" y="2859024"/>
                    <a:pt x="1330706" y="2858516"/>
                  </a:cubicBezTo>
                  <a:close/>
                  <a:moveTo>
                    <a:pt x="1507109" y="2852928"/>
                  </a:moveTo>
                  <a:cubicBezTo>
                    <a:pt x="1532382" y="2850515"/>
                    <a:pt x="1557401" y="2847340"/>
                    <a:pt x="1582293" y="2843530"/>
                  </a:cubicBezTo>
                  <a:lnTo>
                    <a:pt x="1586103" y="2868676"/>
                  </a:lnTo>
                  <a:cubicBezTo>
                    <a:pt x="1560830" y="2872613"/>
                    <a:pt x="1535303" y="2875788"/>
                    <a:pt x="1509522" y="2878201"/>
                  </a:cubicBezTo>
                  <a:close/>
                  <a:moveTo>
                    <a:pt x="1683385" y="2849880"/>
                  </a:moveTo>
                  <a:cubicBezTo>
                    <a:pt x="1708023" y="2844165"/>
                    <a:pt x="1732280" y="2837815"/>
                    <a:pt x="1756410" y="2830830"/>
                  </a:cubicBezTo>
                  <a:lnTo>
                    <a:pt x="1763522" y="2855214"/>
                  </a:lnTo>
                  <a:cubicBezTo>
                    <a:pt x="1739011" y="2862326"/>
                    <a:pt x="1714246" y="2868803"/>
                    <a:pt x="1689100" y="2874645"/>
                  </a:cubicBezTo>
                  <a:close/>
                  <a:moveTo>
                    <a:pt x="1857629" y="2823972"/>
                  </a:moveTo>
                  <a:cubicBezTo>
                    <a:pt x="1881251" y="2815209"/>
                    <a:pt x="1904492" y="2805684"/>
                    <a:pt x="1927479" y="2795651"/>
                  </a:cubicBezTo>
                  <a:lnTo>
                    <a:pt x="1937639" y="2818892"/>
                  </a:lnTo>
                  <a:cubicBezTo>
                    <a:pt x="1914271" y="2829179"/>
                    <a:pt x="1890522" y="2838831"/>
                    <a:pt x="1866519" y="2847848"/>
                  </a:cubicBezTo>
                  <a:close/>
                  <a:moveTo>
                    <a:pt x="2026920" y="2775585"/>
                  </a:moveTo>
                  <a:cubicBezTo>
                    <a:pt x="2049145" y="2763774"/>
                    <a:pt x="2071116" y="2751328"/>
                    <a:pt x="2092579" y="2738247"/>
                  </a:cubicBezTo>
                  <a:lnTo>
                    <a:pt x="2105787" y="2759964"/>
                  </a:lnTo>
                  <a:cubicBezTo>
                    <a:pt x="2083816" y="2773172"/>
                    <a:pt x="2061591" y="2785872"/>
                    <a:pt x="2038858" y="2797937"/>
                  </a:cubicBezTo>
                  <a:close/>
                  <a:moveTo>
                    <a:pt x="2188591" y="2705354"/>
                  </a:moveTo>
                  <a:cubicBezTo>
                    <a:pt x="2209165" y="2690749"/>
                    <a:pt x="2229231" y="2675636"/>
                    <a:pt x="2248789" y="2659888"/>
                  </a:cubicBezTo>
                  <a:lnTo>
                    <a:pt x="2264664" y="2679700"/>
                  </a:lnTo>
                  <a:cubicBezTo>
                    <a:pt x="2244598" y="2695702"/>
                    <a:pt x="2224151" y="2711069"/>
                    <a:pt x="2203323" y="2726055"/>
                  </a:cubicBezTo>
                  <a:close/>
                  <a:moveTo>
                    <a:pt x="2339848" y="2614930"/>
                  </a:moveTo>
                  <a:cubicBezTo>
                    <a:pt x="2358263" y="2597785"/>
                    <a:pt x="2376297" y="2580259"/>
                    <a:pt x="2393696" y="2562098"/>
                  </a:cubicBezTo>
                  <a:lnTo>
                    <a:pt x="2411984" y="2579751"/>
                  </a:lnTo>
                  <a:cubicBezTo>
                    <a:pt x="2394204" y="2598166"/>
                    <a:pt x="2375916" y="2616200"/>
                    <a:pt x="2357120" y="2633599"/>
                  </a:cubicBezTo>
                  <a:close/>
                  <a:moveTo>
                    <a:pt x="2478151" y="2505837"/>
                  </a:moveTo>
                  <a:cubicBezTo>
                    <a:pt x="2494280" y="2486533"/>
                    <a:pt x="2509774" y="2466721"/>
                    <a:pt x="2524760" y="2446528"/>
                  </a:cubicBezTo>
                  <a:lnTo>
                    <a:pt x="2545207" y="2461641"/>
                  </a:lnTo>
                  <a:cubicBezTo>
                    <a:pt x="2529967" y="2482215"/>
                    <a:pt x="2514092" y="2502408"/>
                    <a:pt x="2497709" y="2522093"/>
                  </a:cubicBezTo>
                  <a:close/>
                  <a:moveTo>
                    <a:pt x="2601214" y="2379853"/>
                  </a:moveTo>
                  <a:cubicBezTo>
                    <a:pt x="2614676" y="2358644"/>
                    <a:pt x="2627503" y="2336927"/>
                    <a:pt x="2639822" y="2314956"/>
                  </a:cubicBezTo>
                  <a:lnTo>
                    <a:pt x="2662047" y="2327275"/>
                  </a:lnTo>
                  <a:cubicBezTo>
                    <a:pt x="2649601" y="2349754"/>
                    <a:pt x="2636393" y="2371725"/>
                    <a:pt x="2622677" y="2393442"/>
                  </a:cubicBezTo>
                  <a:close/>
                  <a:moveTo>
                    <a:pt x="2706878" y="2238883"/>
                  </a:moveTo>
                  <a:cubicBezTo>
                    <a:pt x="2717419" y="2216150"/>
                    <a:pt x="2727325" y="2193036"/>
                    <a:pt x="2736723" y="2169541"/>
                  </a:cubicBezTo>
                  <a:lnTo>
                    <a:pt x="2760345" y="2178939"/>
                  </a:lnTo>
                  <a:cubicBezTo>
                    <a:pt x="2750820" y="2202815"/>
                    <a:pt x="2740787" y="2226437"/>
                    <a:pt x="2729992" y="2249551"/>
                  </a:cubicBezTo>
                  <a:close/>
                  <a:moveTo>
                    <a:pt x="2793492" y="2085213"/>
                  </a:moveTo>
                  <a:cubicBezTo>
                    <a:pt x="2800985" y="2061337"/>
                    <a:pt x="2807716" y="2037207"/>
                    <a:pt x="2813939" y="2012823"/>
                  </a:cubicBezTo>
                  <a:lnTo>
                    <a:pt x="2838577" y="2019046"/>
                  </a:lnTo>
                  <a:cubicBezTo>
                    <a:pt x="2832354" y="2043938"/>
                    <a:pt x="2825369" y="2068576"/>
                    <a:pt x="2817749" y="2092833"/>
                  </a:cubicBezTo>
                  <a:close/>
                  <a:moveTo>
                    <a:pt x="2859151" y="1922018"/>
                  </a:moveTo>
                  <a:cubicBezTo>
                    <a:pt x="2863469" y="1897253"/>
                    <a:pt x="2867025" y="1872361"/>
                    <a:pt x="2870073" y="1847215"/>
                  </a:cubicBezTo>
                  <a:lnTo>
                    <a:pt x="2895346" y="1850136"/>
                  </a:lnTo>
                  <a:cubicBezTo>
                    <a:pt x="2892298" y="1875790"/>
                    <a:pt x="2888615" y="1901190"/>
                    <a:pt x="2884297" y="1926336"/>
                  </a:cubicBezTo>
                  <a:close/>
                  <a:moveTo>
                    <a:pt x="2903093" y="1751457"/>
                  </a:moveTo>
                  <a:cubicBezTo>
                    <a:pt x="2903982" y="1731899"/>
                    <a:pt x="2904363" y="1712214"/>
                    <a:pt x="2904363" y="1692402"/>
                  </a:cubicBezTo>
                  <a:lnTo>
                    <a:pt x="2917063" y="1692402"/>
                  </a:lnTo>
                  <a:lnTo>
                    <a:pt x="2929763" y="1692402"/>
                  </a:lnTo>
                  <a:lnTo>
                    <a:pt x="2917063" y="1692402"/>
                  </a:lnTo>
                  <a:lnTo>
                    <a:pt x="2904363" y="1692402"/>
                  </a:lnTo>
                  <a:cubicBezTo>
                    <a:pt x="2904363" y="1667002"/>
                    <a:pt x="2903601" y="1641729"/>
                    <a:pt x="2902331" y="1616583"/>
                  </a:cubicBezTo>
                  <a:lnTo>
                    <a:pt x="2927731" y="1615186"/>
                  </a:lnTo>
                  <a:cubicBezTo>
                    <a:pt x="2929128" y="1640713"/>
                    <a:pt x="2929890" y="1666494"/>
                    <a:pt x="2929890" y="1692402"/>
                  </a:cubicBezTo>
                  <a:cubicBezTo>
                    <a:pt x="2929890" y="1699387"/>
                    <a:pt x="2924175" y="1705102"/>
                    <a:pt x="2917190" y="1705102"/>
                  </a:cubicBezTo>
                  <a:cubicBezTo>
                    <a:pt x="2910205" y="1705102"/>
                    <a:pt x="2904490" y="1699387"/>
                    <a:pt x="2904490" y="1692402"/>
                  </a:cubicBezTo>
                  <a:cubicBezTo>
                    <a:pt x="2904490" y="1685417"/>
                    <a:pt x="2910205" y="1679702"/>
                    <a:pt x="2917190" y="1679702"/>
                  </a:cubicBezTo>
                  <a:cubicBezTo>
                    <a:pt x="2924175" y="1679702"/>
                    <a:pt x="2929890" y="1685417"/>
                    <a:pt x="2929890" y="1692402"/>
                  </a:cubicBezTo>
                  <a:cubicBezTo>
                    <a:pt x="2929890" y="1712468"/>
                    <a:pt x="2929509" y="1732534"/>
                    <a:pt x="2928620" y="1752473"/>
                  </a:cubicBezTo>
                  <a:close/>
                </a:path>
              </a:pathLst>
            </a:custGeom>
            <a:solidFill>
              <a:srgbClr val="787788"/>
            </a:solidFill>
            <a:ln w="12700">
              <a:solidFill>
                <a:srgbClr val="000000"/>
              </a:solidFill>
            </a:ln>
          </p:spPr>
        </p:sp>
      </p:grpSp>
      <p:sp>
        <p:nvSpPr>
          <p:cNvPr name="TextBox 8" id="8"/>
          <p:cNvSpPr txBox="true"/>
          <p:nvPr/>
        </p:nvSpPr>
        <p:spPr>
          <a:xfrm rot="0">
            <a:off x="758161" y="739378"/>
            <a:ext cx="16009201" cy="2083022"/>
          </a:xfrm>
          <a:prstGeom prst="rect">
            <a:avLst/>
          </a:prstGeom>
        </p:spPr>
        <p:txBody>
          <a:bodyPr anchor="t" rtlCol="false" tIns="0" lIns="0" bIns="0" rIns="0">
            <a:spAutoFit/>
          </a:bodyPr>
          <a:lstStyle/>
          <a:p>
            <a:pPr algn="l">
              <a:lnSpc>
                <a:spcPts val="7128"/>
              </a:lnSpc>
            </a:pPr>
            <a:r>
              <a:rPr lang="en-US" sz="6600">
                <a:solidFill>
                  <a:srgbClr val="FFFFFF"/>
                </a:solidFill>
                <a:latin typeface="Arimo"/>
                <a:ea typeface="Arimo"/>
                <a:cs typeface="Arimo"/>
                <a:sym typeface="Arimo"/>
              </a:rPr>
              <a:t>Introduction</a:t>
            </a:r>
          </a:p>
        </p:txBody>
      </p:sp>
      <p:grpSp>
        <p:nvGrpSpPr>
          <p:cNvPr name="Group 9" id="9"/>
          <p:cNvGrpSpPr/>
          <p:nvPr/>
        </p:nvGrpSpPr>
        <p:grpSpPr>
          <a:xfrm rot="0">
            <a:off x="9144000" y="4171683"/>
            <a:ext cx="8495281" cy="5409362"/>
            <a:chOff x="0" y="0"/>
            <a:chExt cx="11327041" cy="7212482"/>
          </a:xfrm>
        </p:grpSpPr>
        <p:sp>
          <p:nvSpPr>
            <p:cNvPr name="Freeform 10" id="10"/>
            <p:cNvSpPr/>
            <p:nvPr/>
          </p:nvSpPr>
          <p:spPr>
            <a:xfrm flipH="false" flipV="false" rot="0">
              <a:off x="0" y="0"/>
              <a:ext cx="11327040" cy="7212480"/>
            </a:xfrm>
            <a:custGeom>
              <a:avLst/>
              <a:gdLst/>
              <a:ahLst/>
              <a:cxnLst/>
              <a:rect r="r" b="b" t="t" l="l"/>
              <a:pathLst>
                <a:path h="7212480" w="11327040">
                  <a:moveTo>
                    <a:pt x="0" y="0"/>
                  </a:moveTo>
                  <a:lnTo>
                    <a:pt x="11327040" y="0"/>
                  </a:lnTo>
                  <a:lnTo>
                    <a:pt x="11327040" y="7212480"/>
                  </a:lnTo>
                  <a:lnTo>
                    <a:pt x="0" y="7212480"/>
                  </a:lnTo>
                  <a:close/>
                </a:path>
              </a:pathLst>
            </a:custGeom>
            <a:solidFill>
              <a:srgbClr val="000000">
                <a:alpha val="0"/>
              </a:srgbClr>
            </a:solidFill>
            <a:ln w="12700">
              <a:solidFill>
                <a:srgbClr val="000000"/>
              </a:solidFill>
            </a:ln>
          </p:spPr>
        </p:sp>
        <p:sp>
          <p:nvSpPr>
            <p:cNvPr name="TextBox 11" id="11"/>
            <p:cNvSpPr txBox="true"/>
            <p:nvPr/>
          </p:nvSpPr>
          <p:spPr>
            <a:xfrm>
              <a:off x="0" y="-142875"/>
              <a:ext cx="11327041" cy="7355357"/>
            </a:xfrm>
            <a:prstGeom prst="rect">
              <a:avLst/>
            </a:prstGeom>
          </p:spPr>
          <p:txBody>
            <a:bodyPr anchor="b" rtlCol="false" tIns="0" lIns="0" bIns="0" rIns="0"/>
            <a:lstStyle/>
            <a:p>
              <a:pPr algn="l">
                <a:lnSpc>
                  <a:spcPts val="4320"/>
                </a:lnSpc>
              </a:pPr>
              <a:r>
                <a:rPr lang="en-US" sz="2400">
                  <a:solidFill>
                    <a:srgbClr val="FFFFFF"/>
                  </a:solidFill>
                  <a:latin typeface="DM Sans"/>
                  <a:ea typeface="DM Sans"/>
                  <a:cs typeface="DM Sans"/>
                  <a:sym typeface="DM Sans"/>
                </a:rPr>
                <a:t>This project involves developing an </a:t>
              </a:r>
              <a:r>
                <a:rPr lang="en-US" sz="2400" i="true">
                  <a:solidFill>
                    <a:srgbClr val="FFFFFF"/>
                  </a:solidFill>
                  <a:latin typeface="DM Sans Italics"/>
                  <a:ea typeface="DM Sans Italics"/>
                  <a:cs typeface="DM Sans Italics"/>
                  <a:sym typeface="DM Sans Italics"/>
                </a:rPr>
                <a:t>online food ordering website</a:t>
              </a:r>
              <a:r>
                <a:rPr lang="en-US" sz="2400">
                  <a:solidFill>
                    <a:srgbClr val="FFFFFF"/>
                  </a:solidFill>
                  <a:latin typeface="DM Sans"/>
                  <a:ea typeface="DM Sans"/>
                  <a:cs typeface="DM Sans"/>
                  <a:sym typeface="DM Sans"/>
                </a:rPr>
                <a:t> to enable customers to browse menus, place orders, and receive deliveries efficiently. It aims to digitize restaurant operations to enhance customer convenience, reduce manual errors, and streamline order management. The system supports multiple user roles including customers, restaurants, and administrators for comprehensive control and management.</a:t>
              </a:r>
            </a:p>
          </p:txBody>
        </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EEEEEE"/>
        </a:solidFill>
      </p:bgPr>
    </p:bg>
    <p:spTree>
      <p:nvGrpSpPr>
        <p:cNvPr id="1" name=""/>
        <p:cNvGrpSpPr/>
        <p:nvPr/>
      </p:nvGrpSpPr>
      <p:grpSpPr>
        <a:xfrm>
          <a:off x="0" y="0"/>
          <a:ext cx="0" cy="0"/>
          <a:chOff x="0" y="0"/>
          <a:chExt cx="0" cy="0"/>
        </a:xfrm>
      </p:grpSpPr>
      <p:sp>
        <p:nvSpPr>
          <p:cNvPr name="Freeform 2" id="2"/>
          <p:cNvSpPr/>
          <p:nvPr/>
        </p:nvSpPr>
        <p:spPr>
          <a:xfrm flipH="false" flipV="false" rot="0">
            <a:off x="178556" y="154800"/>
            <a:ext cx="17940242" cy="9976323"/>
          </a:xfrm>
          <a:custGeom>
            <a:avLst/>
            <a:gdLst/>
            <a:ahLst/>
            <a:cxnLst/>
            <a:rect r="r" b="b" t="t" l="l"/>
            <a:pathLst>
              <a:path h="9976323" w="17940242">
                <a:moveTo>
                  <a:pt x="0" y="0"/>
                </a:moveTo>
                <a:lnTo>
                  <a:pt x="17940242" y="0"/>
                </a:lnTo>
                <a:lnTo>
                  <a:pt x="17940242" y="9976323"/>
                </a:lnTo>
                <a:lnTo>
                  <a:pt x="0" y="9976323"/>
                </a:lnTo>
                <a:lnTo>
                  <a:pt x="0" y="0"/>
                </a:lnTo>
                <a:close/>
              </a:path>
            </a:pathLst>
          </a:custGeom>
          <a:blipFill>
            <a:blip r:embed="rId2"/>
            <a:stretch>
              <a:fillRect l="0" t="-597" r="0" b="-597"/>
            </a:stretch>
          </a:blipFill>
        </p:spPr>
      </p:sp>
      <p:sp>
        <p:nvSpPr>
          <p:cNvPr name="AutoShape 3" id="3"/>
          <p:cNvSpPr/>
          <p:nvPr/>
        </p:nvSpPr>
        <p:spPr>
          <a:xfrm rot="12720">
            <a:off x="3315414" y="7073198"/>
            <a:ext cx="5355003" cy="0"/>
          </a:xfrm>
          <a:prstGeom prst="line">
            <a:avLst/>
          </a:prstGeom>
          <a:ln cap="rnd" w="9525">
            <a:solidFill>
              <a:srgbClr val="787788"/>
            </a:solidFill>
            <a:prstDash val="solid"/>
            <a:headEnd type="none" len="sm" w="sm"/>
            <a:tailEnd type="none" len="sm" w="sm"/>
          </a:ln>
        </p:spPr>
      </p:sp>
      <p:grpSp>
        <p:nvGrpSpPr>
          <p:cNvPr name="Group 4" id="4"/>
          <p:cNvGrpSpPr/>
          <p:nvPr/>
        </p:nvGrpSpPr>
        <p:grpSpPr>
          <a:xfrm rot="0">
            <a:off x="590960" y="5705837"/>
            <a:ext cx="2743533" cy="2743533"/>
            <a:chOff x="0" y="0"/>
            <a:chExt cx="3658045" cy="3658045"/>
          </a:xfrm>
        </p:grpSpPr>
        <p:sp>
          <p:nvSpPr>
            <p:cNvPr name="Freeform 5" id="5"/>
            <p:cNvSpPr/>
            <p:nvPr/>
          </p:nvSpPr>
          <p:spPr>
            <a:xfrm flipH="false" flipV="false" rot="0">
              <a:off x="-19304" y="-17653"/>
              <a:ext cx="3850132" cy="3856990"/>
            </a:xfrm>
            <a:custGeom>
              <a:avLst/>
              <a:gdLst/>
              <a:ahLst/>
              <a:cxnLst/>
              <a:rect r="r" b="b" t="t" l="l"/>
              <a:pathLst>
                <a:path h="3856990" w="3850132">
                  <a:moveTo>
                    <a:pt x="3643376" y="1670304"/>
                  </a:moveTo>
                  <a:cubicBezTo>
                    <a:pt x="3640963" y="1645031"/>
                    <a:pt x="3637915" y="1620012"/>
                    <a:pt x="3634486" y="1595120"/>
                  </a:cubicBezTo>
                  <a:lnTo>
                    <a:pt x="3659632" y="1591564"/>
                  </a:lnTo>
                  <a:cubicBezTo>
                    <a:pt x="3663188" y="1616837"/>
                    <a:pt x="3666109" y="1642237"/>
                    <a:pt x="3668649" y="1667764"/>
                  </a:cubicBezTo>
                  <a:close/>
                  <a:moveTo>
                    <a:pt x="3642995" y="1493139"/>
                  </a:moveTo>
                  <a:cubicBezTo>
                    <a:pt x="3638042" y="1468374"/>
                    <a:pt x="3632708" y="1443609"/>
                    <a:pt x="3626739" y="1419225"/>
                  </a:cubicBezTo>
                  <a:lnTo>
                    <a:pt x="3651377" y="1413256"/>
                  </a:lnTo>
                  <a:cubicBezTo>
                    <a:pt x="3657346" y="1438021"/>
                    <a:pt x="3662807" y="1463040"/>
                    <a:pt x="3667760" y="1488186"/>
                  </a:cubicBezTo>
                  <a:close/>
                  <a:moveTo>
                    <a:pt x="3625088" y="1316990"/>
                  </a:moveTo>
                  <a:cubicBezTo>
                    <a:pt x="3617722" y="1292733"/>
                    <a:pt x="3609975" y="1268857"/>
                    <a:pt x="3601720" y="1244981"/>
                  </a:cubicBezTo>
                  <a:lnTo>
                    <a:pt x="3625723" y="1236599"/>
                  </a:lnTo>
                  <a:cubicBezTo>
                    <a:pt x="3634105" y="1260729"/>
                    <a:pt x="3642106" y="1284986"/>
                    <a:pt x="3649472" y="1309624"/>
                  </a:cubicBezTo>
                  <a:close/>
                  <a:moveTo>
                    <a:pt x="3590163" y="1143381"/>
                  </a:moveTo>
                  <a:cubicBezTo>
                    <a:pt x="3580511" y="1120013"/>
                    <a:pt x="3570351" y="1096899"/>
                    <a:pt x="3559810" y="1074039"/>
                  </a:cubicBezTo>
                  <a:lnTo>
                    <a:pt x="3582797" y="1063371"/>
                  </a:lnTo>
                  <a:cubicBezTo>
                    <a:pt x="3593592" y="1086485"/>
                    <a:pt x="3603752" y="1109980"/>
                    <a:pt x="3613658" y="1133602"/>
                  </a:cubicBezTo>
                  <a:close/>
                  <a:moveTo>
                    <a:pt x="3538347" y="973963"/>
                  </a:moveTo>
                  <a:cubicBezTo>
                    <a:pt x="3526409" y="951738"/>
                    <a:pt x="3514090" y="929640"/>
                    <a:pt x="3501263" y="907923"/>
                  </a:cubicBezTo>
                  <a:lnTo>
                    <a:pt x="3523107" y="895096"/>
                  </a:lnTo>
                  <a:cubicBezTo>
                    <a:pt x="3536061" y="917067"/>
                    <a:pt x="3548634" y="939419"/>
                    <a:pt x="3560699" y="962025"/>
                  </a:cubicBezTo>
                  <a:close/>
                  <a:moveTo>
                    <a:pt x="3470021" y="810641"/>
                  </a:moveTo>
                  <a:cubicBezTo>
                    <a:pt x="3456051" y="789686"/>
                    <a:pt x="3441573" y="768985"/>
                    <a:pt x="3426714" y="748538"/>
                  </a:cubicBezTo>
                  <a:lnTo>
                    <a:pt x="3447288" y="733552"/>
                  </a:lnTo>
                  <a:cubicBezTo>
                    <a:pt x="3462401" y="754253"/>
                    <a:pt x="3477006" y="775208"/>
                    <a:pt x="3491230" y="796544"/>
                  </a:cubicBezTo>
                  <a:close/>
                  <a:moveTo>
                    <a:pt x="3386201" y="654685"/>
                  </a:moveTo>
                  <a:cubicBezTo>
                    <a:pt x="3370199" y="635127"/>
                    <a:pt x="3353816" y="615950"/>
                    <a:pt x="3337052" y="597154"/>
                  </a:cubicBezTo>
                  <a:lnTo>
                    <a:pt x="3355975" y="580263"/>
                  </a:lnTo>
                  <a:cubicBezTo>
                    <a:pt x="3372993" y="599313"/>
                    <a:pt x="3389630" y="618871"/>
                    <a:pt x="3405759" y="638556"/>
                  </a:cubicBezTo>
                  <a:close/>
                  <a:moveTo>
                    <a:pt x="3287522" y="507619"/>
                  </a:moveTo>
                  <a:cubicBezTo>
                    <a:pt x="3269742" y="489712"/>
                    <a:pt x="3251581" y="472186"/>
                    <a:pt x="3233039" y="455168"/>
                  </a:cubicBezTo>
                  <a:lnTo>
                    <a:pt x="3250311" y="436499"/>
                  </a:lnTo>
                  <a:cubicBezTo>
                    <a:pt x="3269107" y="453898"/>
                    <a:pt x="3287522" y="471551"/>
                    <a:pt x="3305556" y="489712"/>
                  </a:cubicBezTo>
                  <a:close/>
                  <a:moveTo>
                    <a:pt x="3175127" y="370840"/>
                  </a:moveTo>
                  <a:cubicBezTo>
                    <a:pt x="3155696" y="354838"/>
                    <a:pt x="3135884" y="339090"/>
                    <a:pt x="3115818" y="323850"/>
                  </a:cubicBezTo>
                  <a:lnTo>
                    <a:pt x="3131185" y="303657"/>
                  </a:lnTo>
                  <a:cubicBezTo>
                    <a:pt x="3151632" y="319151"/>
                    <a:pt x="3171571" y="335026"/>
                    <a:pt x="3191383" y="351282"/>
                  </a:cubicBezTo>
                  <a:close/>
                  <a:moveTo>
                    <a:pt x="3050032" y="245618"/>
                  </a:moveTo>
                  <a:cubicBezTo>
                    <a:pt x="3029077" y="231521"/>
                    <a:pt x="3007868" y="217932"/>
                    <a:pt x="2986405" y="204724"/>
                  </a:cubicBezTo>
                  <a:lnTo>
                    <a:pt x="2999740" y="183134"/>
                  </a:lnTo>
                  <a:cubicBezTo>
                    <a:pt x="3021584" y="196596"/>
                    <a:pt x="3043047" y="210439"/>
                    <a:pt x="3064256" y="224663"/>
                  </a:cubicBezTo>
                  <a:close/>
                  <a:moveTo>
                    <a:pt x="2913253" y="133350"/>
                  </a:moveTo>
                  <a:cubicBezTo>
                    <a:pt x="2891028" y="121412"/>
                    <a:pt x="2868676" y="109855"/>
                    <a:pt x="2845943" y="98806"/>
                  </a:cubicBezTo>
                  <a:lnTo>
                    <a:pt x="2857119" y="75946"/>
                  </a:lnTo>
                  <a:cubicBezTo>
                    <a:pt x="2880106" y="87122"/>
                    <a:pt x="2902966" y="98806"/>
                    <a:pt x="2925445" y="110998"/>
                  </a:cubicBezTo>
                  <a:close/>
                  <a:moveTo>
                    <a:pt x="2766187" y="34925"/>
                  </a:moveTo>
                  <a:cubicBezTo>
                    <a:pt x="2742946" y="25146"/>
                    <a:pt x="2719451" y="16002"/>
                    <a:pt x="2695829" y="7112"/>
                  </a:cubicBezTo>
                  <a:lnTo>
                    <a:pt x="2483104" y="130810"/>
                  </a:lnTo>
                  <a:cubicBezTo>
                    <a:pt x="2507107" y="139700"/>
                    <a:pt x="2530983" y="149098"/>
                    <a:pt x="2554478" y="159004"/>
                  </a:cubicBezTo>
                  <a:close/>
                  <a:moveTo>
                    <a:pt x="2378710" y="122301"/>
                  </a:moveTo>
                  <a:cubicBezTo>
                    <a:pt x="2354707" y="114935"/>
                    <a:pt x="2330450" y="108077"/>
                    <a:pt x="2305939" y="101600"/>
                  </a:cubicBezTo>
                  <a:lnTo>
                    <a:pt x="2312416" y="77089"/>
                  </a:lnTo>
                  <a:cubicBezTo>
                    <a:pt x="2337181" y="83566"/>
                    <a:pt x="2361819" y="90551"/>
                    <a:pt x="2386203" y="98044"/>
                  </a:cubicBezTo>
                  <a:close/>
                  <a:moveTo>
                    <a:pt x="2207641" y="78867"/>
                  </a:moveTo>
                  <a:cubicBezTo>
                    <a:pt x="2183003" y="73914"/>
                    <a:pt x="2158238" y="69469"/>
                    <a:pt x="2133219" y="65405"/>
                  </a:cubicBezTo>
                  <a:lnTo>
                    <a:pt x="2137156" y="40259"/>
                  </a:lnTo>
                  <a:cubicBezTo>
                    <a:pt x="2162556" y="44323"/>
                    <a:pt x="2187702" y="48768"/>
                    <a:pt x="2212594" y="53848"/>
                  </a:cubicBezTo>
                  <a:close/>
                  <a:moveTo>
                    <a:pt x="2033143" y="52451"/>
                  </a:moveTo>
                  <a:cubicBezTo>
                    <a:pt x="2008124" y="49911"/>
                    <a:pt x="1983105" y="47879"/>
                    <a:pt x="1957832" y="46355"/>
                  </a:cubicBezTo>
                  <a:lnTo>
                    <a:pt x="1959356" y="20955"/>
                  </a:lnTo>
                  <a:cubicBezTo>
                    <a:pt x="1985010" y="22479"/>
                    <a:pt x="2010410" y="24511"/>
                    <a:pt x="2035810" y="27178"/>
                  </a:cubicBezTo>
                  <a:close/>
                  <a:moveTo>
                    <a:pt x="1856994" y="43053"/>
                  </a:moveTo>
                  <a:cubicBezTo>
                    <a:pt x="1854073" y="43053"/>
                    <a:pt x="1851279" y="43053"/>
                    <a:pt x="1848358" y="43053"/>
                  </a:cubicBezTo>
                  <a:lnTo>
                    <a:pt x="1848358" y="30353"/>
                  </a:lnTo>
                  <a:lnTo>
                    <a:pt x="1848358" y="43053"/>
                  </a:lnTo>
                  <a:lnTo>
                    <a:pt x="1848358" y="30353"/>
                  </a:lnTo>
                  <a:lnTo>
                    <a:pt x="1848358" y="43053"/>
                  </a:lnTo>
                  <a:cubicBezTo>
                    <a:pt x="1825879" y="43053"/>
                    <a:pt x="1803527" y="43434"/>
                    <a:pt x="1781175" y="44323"/>
                  </a:cubicBezTo>
                  <a:lnTo>
                    <a:pt x="1780286" y="18923"/>
                  </a:lnTo>
                  <a:cubicBezTo>
                    <a:pt x="1802892" y="18034"/>
                    <a:pt x="1825625" y="17653"/>
                    <a:pt x="1848358" y="17653"/>
                  </a:cubicBezTo>
                  <a:cubicBezTo>
                    <a:pt x="1851279" y="17653"/>
                    <a:pt x="1854200" y="17653"/>
                    <a:pt x="1857121" y="17653"/>
                  </a:cubicBezTo>
                  <a:close/>
                  <a:moveTo>
                    <a:pt x="1680718" y="25273"/>
                  </a:moveTo>
                  <a:cubicBezTo>
                    <a:pt x="1655445" y="27559"/>
                    <a:pt x="1630426" y="30480"/>
                    <a:pt x="1605534" y="33782"/>
                  </a:cubicBezTo>
                  <a:lnTo>
                    <a:pt x="1602105" y="8636"/>
                  </a:lnTo>
                  <a:cubicBezTo>
                    <a:pt x="1627378" y="5207"/>
                    <a:pt x="1652778" y="2286"/>
                    <a:pt x="1678305" y="0"/>
                  </a:cubicBezTo>
                  <a:close/>
                  <a:moveTo>
                    <a:pt x="1505839" y="75565"/>
                  </a:moveTo>
                  <a:cubicBezTo>
                    <a:pt x="1480947" y="80391"/>
                    <a:pt x="1456309" y="85598"/>
                    <a:pt x="1431798" y="91440"/>
                  </a:cubicBezTo>
                  <a:lnTo>
                    <a:pt x="1425956" y="66675"/>
                  </a:lnTo>
                  <a:cubicBezTo>
                    <a:pt x="1450721" y="60833"/>
                    <a:pt x="1475740" y="55499"/>
                    <a:pt x="1501013" y="50546"/>
                  </a:cubicBezTo>
                  <a:close/>
                  <a:moveTo>
                    <a:pt x="1329563" y="92329"/>
                  </a:moveTo>
                  <a:cubicBezTo>
                    <a:pt x="1305306" y="99568"/>
                    <a:pt x="1281303" y="107188"/>
                    <a:pt x="1257554" y="115443"/>
                  </a:cubicBezTo>
                  <a:lnTo>
                    <a:pt x="1249299" y="91440"/>
                  </a:lnTo>
                  <a:cubicBezTo>
                    <a:pt x="1273429" y="83185"/>
                    <a:pt x="1297813" y="75311"/>
                    <a:pt x="1322324" y="68072"/>
                  </a:cubicBezTo>
                  <a:close/>
                  <a:moveTo>
                    <a:pt x="1155827" y="126492"/>
                  </a:moveTo>
                  <a:cubicBezTo>
                    <a:pt x="1132459" y="136017"/>
                    <a:pt x="1109218" y="146050"/>
                    <a:pt x="1086358" y="156464"/>
                  </a:cubicBezTo>
                  <a:lnTo>
                    <a:pt x="1087882" y="182753"/>
                  </a:lnTo>
                  <a:cubicBezTo>
                    <a:pt x="1111123" y="172085"/>
                    <a:pt x="1134618" y="161925"/>
                    <a:pt x="1158367" y="152273"/>
                  </a:cubicBezTo>
                  <a:close/>
                  <a:moveTo>
                    <a:pt x="1007872" y="250444"/>
                  </a:moveTo>
                  <a:cubicBezTo>
                    <a:pt x="985520" y="262255"/>
                    <a:pt x="963422" y="274447"/>
                    <a:pt x="941705" y="287147"/>
                  </a:cubicBezTo>
                  <a:lnTo>
                    <a:pt x="928878" y="265176"/>
                  </a:lnTo>
                  <a:cubicBezTo>
                    <a:pt x="950976" y="252349"/>
                    <a:pt x="973328" y="239903"/>
                    <a:pt x="995934" y="227965"/>
                  </a:cubicBezTo>
                  <a:close/>
                  <a:moveTo>
                    <a:pt x="856107" y="340233"/>
                  </a:moveTo>
                  <a:cubicBezTo>
                    <a:pt x="835025" y="354076"/>
                    <a:pt x="814324" y="368427"/>
                    <a:pt x="793877" y="383286"/>
                  </a:cubicBezTo>
                  <a:lnTo>
                    <a:pt x="779018" y="362712"/>
                  </a:lnTo>
                  <a:cubicBezTo>
                    <a:pt x="799719" y="347726"/>
                    <a:pt x="820801" y="333248"/>
                    <a:pt x="842137" y="319151"/>
                  </a:cubicBezTo>
                  <a:close/>
                  <a:moveTo>
                    <a:pt x="713740" y="444627"/>
                  </a:moveTo>
                  <a:cubicBezTo>
                    <a:pt x="694182" y="460502"/>
                    <a:pt x="674878" y="476758"/>
                    <a:pt x="655955" y="493522"/>
                  </a:cubicBezTo>
                  <a:lnTo>
                    <a:pt x="639191" y="474472"/>
                  </a:lnTo>
                  <a:cubicBezTo>
                    <a:pt x="658368" y="457581"/>
                    <a:pt x="677926" y="441071"/>
                    <a:pt x="697738" y="424942"/>
                  </a:cubicBezTo>
                  <a:close/>
                  <a:moveTo>
                    <a:pt x="582168" y="562229"/>
                  </a:moveTo>
                  <a:cubicBezTo>
                    <a:pt x="564261" y="579882"/>
                    <a:pt x="546608" y="598043"/>
                    <a:pt x="529463" y="616458"/>
                  </a:cubicBezTo>
                  <a:lnTo>
                    <a:pt x="510794" y="599186"/>
                  </a:lnTo>
                  <a:cubicBezTo>
                    <a:pt x="528193" y="580517"/>
                    <a:pt x="546100" y="562102"/>
                    <a:pt x="564261" y="544195"/>
                  </a:cubicBezTo>
                  <a:close/>
                  <a:moveTo>
                    <a:pt x="462661" y="692150"/>
                  </a:moveTo>
                  <a:cubicBezTo>
                    <a:pt x="446532" y="711454"/>
                    <a:pt x="430784" y="731266"/>
                    <a:pt x="415417" y="751205"/>
                  </a:cubicBezTo>
                  <a:lnTo>
                    <a:pt x="395224" y="735711"/>
                  </a:lnTo>
                  <a:cubicBezTo>
                    <a:pt x="410718" y="715391"/>
                    <a:pt x="426720" y="695452"/>
                    <a:pt x="443103" y="675767"/>
                  </a:cubicBezTo>
                  <a:close/>
                  <a:moveTo>
                    <a:pt x="356362" y="832993"/>
                  </a:moveTo>
                  <a:cubicBezTo>
                    <a:pt x="342138" y="853821"/>
                    <a:pt x="328422" y="874903"/>
                    <a:pt x="315087" y="896366"/>
                  </a:cubicBezTo>
                  <a:lnTo>
                    <a:pt x="293497" y="882904"/>
                  </a:lnTo>
                  <a:cubicBezTo>
                    <a:pt x="306959" y="861187"/>
                    <a:pt x="320929" y="839724"/>
                    <a:pt x="335280" y="818642"/>
                  </a:cubicBezTo>
                  <a:close/>
                  <a:moveTo>
                    <a:pt x="264287" y="983488"/>
                  </a:moveTo>
                  <a:cubicBezTo>
                    <a:pt x="252222" y="1005586"/>
                    <a:pt x="240538" y="1027938"/>
                    <a:pt x="229489" y="1050671"/>
                  </a:cubicBezTo>
                  <a:lnTo>
                    <a:pt x="206756" y="1039495"/>
                  </a:lnTo>
                  <a:cubicBezTo>
                    <a:pt x="218059" y="1016508"/>
                    <a:pt x="229870" y="993775"/>
                    <a:pt x="242062" y="971423"/>
                  </a:cubicBezTo>
                  <a:close/>
                  <a:moveTo>
                    <a:pt x="187325" y="1142365"/>
                  </a:moveTo>
                  <a:cubicBezTo>
                    <a:pt x="177546" y="1165479"/>
                    <a:pt x="168148" y="1188974"/>
                    <a:pt x="159258" y="1212596"/>
                  </a:cubicBezTo>
                  <a:lnTo>
                    <a:pt x="135509" y="1203706"/>
                  </a:lnTo>
                  <a:cubicBezTo>
                    <a:pt x="144526" y="1179703"/>
                    <a:pt x="154051" y="1155954"/>
                    <a:pt x="163957" y="1132459"/>
                  </a:cubicBezTo>
                  <a:close/>
                  <a:moveTo>
                    <a:pt x="126492" y="1308100"/>
                  </a:moveTo>
                  <a:cubicBezTo>
                    <a:pt x="118999" y="1332103"/>
                    <a:pt x="112014" y="1356360"/>
                    <a:pt x="105410" y="1380744"/>
                  </a:cubicBezTo>
                  <a:lnTo>
                    <a:pt x="80899" y="1374140"/>
                  </a:lnTo>
                  <a:cubicBezTo>
                    <a:pt x="87503" y="1349375"/>
                    <a:pt x="94615" y="1324864"/>
                    <a:pt x="102235" y="1300480"/>
                  </a:cubicBezTo>
                  <a:close/>
                  <a:moveTo>
                    <a:pt x="82169" y="1478915"/>
                  </a:moveTo>
                  <a:cubicBezTo>
                    <a:pt x="77089" y="1503553"/>
                    <a:pt x="72517" y="1528318"/>
                    <a:pt x="68453" y="1553210"/>
                  </a:cubicBezTo>
                  <a:lnTo>
                    <a:pt x="43434" y="1549146"/>
                  </a:lnTo>
                  <a:cubicBezTo>
                    <a:pt x="47625" y="1523873"/>
                    <a:pt x="52197" y="1498727"/>
                    <a:pt x="57404" y="1473708"/>
                  </a:cubicBezTo>
                  <a:close/>
                  <a:moveTo>
                    <a:pt x="54991" y="1653159"/>
                  </a:moveTo>
                  <a:cubicBezTo>
                    <a:pt x="52324" y="1678178"/>
                    <a:pt x="50165" y="1703197"/>
                    <a:pt x="48514" y="1728470"/>
                  </a:cubicBezTo>
                  <a:lnTo>
                    <a:pt x="23114" y="1726819"/>
                  </a:lnTo>
                  <a:cubicBezTo>
                    <a:pt x="24765" y="1701165"/>
                    <a:pt x="26924" y="1675765"/>
                    <a:pt x="29591" y="1650492"/>
                  </a:cubicBezTo>
                  <a:close/>
                  <a:moveTo>
                    <a:pt x="19431" y="1826641"/>
                  </a:moveTo>
                  <a:cubicBezTo>
                    <a:pt x="19431" y="1832356"/>
                    <a:pt x="19304" y="1838198"/>
                    <a:pt x="19304" y="1843913"/>
                  </a:cubicBezTo>
                  <a:lnTo>
                    <a:pt x="32004" y="1843913"/>
                  </a:lnTo>
                  <a:lnTo>
                    <a:pt x="44704" y="1843913"/>
                  </a:lnTo>
                  <a:cubicBezTo>
                    <a:pt x="44704" y="1863471"/>
                    <a:pt x="44958" y="1883029"/>
                    <a:pt x="45593" y="1902460"/>
                  </a:cubicBezTo>
                  <a:lnTo>
                    <a:pt x="20193" y="1903222"/>
                  </a:lnTo>
                  <a:cubicBezTo>
                    <a:pt x="19558" y="1883537"/>
                    <a:pt x="19304" y="1863725"/>
                    <a:pt x="19304" y="1843786"/>
                  </a:cubicBezTo>
                  <a:cubicBezTo>
                    <a:pt x="19304" y="1837944"/>
                    <a:pt x="19304" y="1832102"/>
                    <a:pt x="19431" y="1826260"/>
                  </a:cubicBezTo>
                  <a:close/>
                  <a:moveTo>
                    <a:pt x="26289" y="2002790"/>
                  </a:moveTo>
                  <a:cubicBezTo>
                    <a:pt x="28448" y="2028063"/>
                    <a:pt x="31242" y="2053082"/>
                    <a:pt x="34417" y="2077974"/>
                  </a:cubicBezTo>
                  <a:lnTo>
                    <a:pt x="9271" y="2081276"/>
                  </a:lnTo>
                  <a:cubicBezTo>
                    <a:pt x="5969" y="2056003"/>
                    <a:pt x="3175" y="2030603"/>
                    <a:pt x="1016" y="2004949"/>
                  </a:cubicBezTo>
                  <a:close/>
                  <a:moveTo>
                    <a:pt x="25019" y="2179828"/>
                  </a:moveTo>
                  <a:cubicBezTo>
                    <a:pt x="29718" y="2204720"/>
                    <a:pt x="34798" y="2229358"/>
                    <a:pt x="40513" y="2253869"/>
                  </a:cubicBezTo>
                  <a:lnTo>
                    <a:pt x="15748" y="2259584"/>
                  </a:lnTo>
                  <a:cubicBezTo>
                    <a:pt x="10033" y="2234692"/>
                    <a:pt x="4699" y="2209673"/>
                    <a:pt x="0" y="2184527"/>
                  </a:cubicBezTo>
                  <a:close/>
                  <a:moveTo>
                    <a:pt x="41021" y="2356104"/>
                  </a:moveTo>
                  <a:cubicBezTo>
                    <a:pt x="48133" y="2380361"/>
                    <a:pt x="55626" y="2404491"/>
                    <a:pt x="63754" y="2428240"/>
                  </a:cubicBezTo>
                  <a:lnTo>
                    <a:pt x="39751" y="2436368"/>
                  </a:lnTo>
                  <a:cubicBezTo>
                    <a:pt x="31623" y="2412238"/>
                    <a:pt x="23876" y="2387854"/>
                    <a:pt x="16764" y="2363216"/>
                  </a:cubicBezTo>
                  <a:close/>
                  <a:moveTo>
                    <a:pt x="74422" y="2529967"/>
                  </a:moveTo>
                  <a:cubicBezTo>
                    <a:pt x="83820" y="2553462"/>
                    <a:pt x="93726" y="2576576"/>
                    <a:pt x="104140" y="2599563"/>
                  </a:cubicBezTo>
                  <a:lnTo>
                    <a:pt x="81026" y="2609977"/>
                  </a:lnTo>
                  <a:cubicBezTo>
                    <a:pt x="70485" y="2586736"/>
                    <a:pt x="60452" y="2563241"/>
                    <a:pt x="50927" y="2539365"/>
                  </a:cubicBezTo>
                  <a:close/>
                  <a:moveTo>
                    <a:pt x="124714" y="2699639"/>
                  </a:moveTo>
                  <a:cubicBezTo>
                    <a:pt x="136398" y="2721991"/>
                    <a:pt x="148463" y="2744089"/>
                    <a:pt x="161036" y="2765933"/>
                  </a:cubicBezTo>
                  <a:lnTo>
                    <a:pt x="139065" y="2778633"/>
                  </a:lnTo>
                  <a:cubicBezTo>
                    <a:pt x="126365" y="2756535"/>
                    <a:pt x="114046" y="2734056"/>
                    <a:pt x="102108" y="2711323"/>
                  </a:cubicBezTo>
                  <a:close/>
                  <a:moveTo>
                    <a:pt x="191262" y="2863596"/>
                  </a:moveTo>
                  <a:cubicBezTo>
                    <a:pt x="205105" y="2884678"/>
                    <a:pt x="219329" y="2905506"/>
                    <a:pt x="233934" y="2926080"/>
                  </a:cubicBezTo>
                  <a:lnTo>
                    <a:pt x="213233" y="2940812"/>
                  </a:lnTo>
                  <a:cubicBezTo>
                    <a:pt x="198374" y="2919984"/>
                    <a:pt x="183896" y="2898902"/>
                    <a:pt x="169926" y="2877439"/>
                  </a:cubicBezTo>
                  <a:close/>
                  <a:moveTo>
                    <a:pt x="273558" y="3020314"/>
                  </a:moveTo>
                  <a:cubicBezTo>
                    <a:pt x="289306" y="3039999"/>
                    <a:pt x="305562" y="3059303"/>
                    <a:pt x="322072" y="3078353"/>
                  </a:cubicBezTo>
                  <a:lnTo>
                    <a:pt x="302895" y="3095117"/>
                  </a:lnTo>
                  <a:cubicBezTo>
                    <a:pt x="286131" y="3075813"/>
                    <a:pt x="269621" y="3056255"/>
                    <a:pt x="253619" y="3036316"/>
                  </a:cubicBezTo>
                  <a:close/>
                  <a:moveTo>
                    <a:pt x="370586" y="3168396"/>
                  </a:moveTo>
                  <a:cubicBezTo>
                    <a:pt x="388239" y="3186430"/>
                    <a:pt x="406146" y="3204083"/>
                    <a:pt x="424561" y="3221355"/>
                  </a:cubicBezTo>
                  <a:lnTo>
                    <a:pt x="407162" y="3239897"/>
                  </a:lnTo>
                  <a:cubicBezTo>
                    <a:pt x="388493" y="3222371"/>
                    <a:pt x="370332" y="3204464"/>
                    <a:pt x="352425" y="3186176"/>
                  </a:cubicBezTo>
                  <a:close/>
                  <a:moveTo>
                    <a:pt x="481711" y="3306318"/>
                  </a:moveTo>
                  <a:cubicBezTo>
                    <a:pt x="501015" y="3322574"/>
                    <a:pt x="520573" y="3338449"/>
                    <a:pt x="540639" y="3353816"/>
                  </a:cubicBezTo>
                  <a:lnTo>
                    <a:pt x="730504" y="3294507"/>
                  </a:lnTo>
                  <a:cubicBezTo>
                    <a:pt x="710311" y="3278886"/>
                    <a:pt x="690372" y="3262757"/>
                    <a:pt x="670814" y="3246374"/>
                  </a:cubicBezTo>
                  <a:close/>
                  <a:moveTo>
                    <a:pt x="811149" y="3353308"/>
                  </a:moveTo>
                  <a:cubicBezTo>
                    <a:pt x="831850" y="3367532"/>
                    <a:pt x="852932" y="3381502"/>
                    <a:pt x="874395" y="3394837"/>
                  </a:cubicBezTo>
                  <a:lnTo>
                    <a:pt x="860933" y="3416300"/>
                  </a:lnTo>
                  <a:cubicBezTo>
                    <a:pt x="839216" y="3402711"/>
                    <a:pt x="817880" y="3388614"/>
                    <a:pt x="796798" y="3374136"/>
                  </a:cubicBezTo>
                  <a:close/>
                  <a:moveTo>
                    <a:pt x="946912" y="3466973"/>
                  </a:moveTo>
                  <a:cubicBezTo>
                    <a:pt x="969010" y="3479165"/>
                    <a:pt x="991235" y="3490849"/>
                    <a:pt x="1013841" y="3502152"/>
                  </a:cubicBezTo>
                  <a:lnTo>
                    <a:pt x="1002538" y="3524885"/>
                  </a:lnTo>
                  <a:cubicBezTo>
                    <a:pt x="979678" y="3513455"/>
                    <a:pt x="956945" y="3501517"/>
                    <a:pt x="934593" y="3489198"/>
                  </a:cubicBezTo>
                  <a:close/>
                  <a:moveTo>
                    <a:pt x="1093089" y="3566795"/>
                  </a:moveTo>
                  <a:cubicBezTo>
                    <a:pt x="1116203" y="3576701"/>
                    <a:pt x="1139571" y="3586226"/>
                    <a:pt x="1163193" y="3595243"/>
                  </a:cubicBezTo>
                  <a:lnTo>
                    <a:pt x="1154176" y="3618992"/>
                  </a:lnTo>
                  <a:cubicBezTo>
                    <a:pt x="1130173" y="3609848"/>
                    <a:pt x="1106551" y="3600196"/>
                    <a:pt x="1083056" y="3590163"/>
                  </a:cubicBezTo>
                  <a:close/>
                  <a:moveTo>
                    <a:pt x="1248410" y="3651885"/>
                  </a:moveTo>
                  <a:cubicBezTo>
                    <a:pt x="1272413" y="3659505"/>
                    <a:pt x="1296543" y="3666617"/>
                    <a:pt x="1320927" y="3673221"/>
                  </a:cubicBezTo>
                  <a:lnTo>
                    <a:pt x="1314323" y="3697732"/>
                  </a:lnTo>
                  <a:cubicBezTo>
                    <a:pt x="1289558" y="3691001"/>
                    <a:pt x="1265047" y="3683762"/>
                    <a:pt x="1240790" y="3676015"/>
                  </a:cubicBezTo>
                  <a:close/>
                  <a:moveTo>
                    <a:pt x="1411351" y="3721100"/>
                  </a:moveTo>
                  <a:cubicBezTo>
                    <a:pt x="1435989" y="3726307"/>
                    <a:pt x="1460754" y="3731006"/>
                    <a:pt x="1485646" y="3735197"/>
                  </a:cubicBezTo>
                  <a:lnTo>
                    <a:pt x="1481455" y="3760216"/>
                  </a:lnTo>
                  <a:cubicBezTo>
                    <a:pt x="1456182" y="3755898"/>
                    <a:pt x="1431036" y="3751199"/>
                    <a:pt x="1406144" y="3745865"/>
                  </a:cubicBezTo>
                  <a:close/>
                  <a:moveTo>
                    <a:pt x="1580388" y="3773932"/>
                  </a:moveTo>
                  <a:cubicBezTo>
                    <a:pt x="1605280" y="3776726"/>
                    <a:pt x="1630426" y="3779012"/>
                    <a:pt x="1655699" y="3780790"/>
                  </a:cubicBezTo>
                  <a:lnTo>
                    <a:pt x="1653921" y="3806190"/>
                  </a:lnTo>
                  <a:cubicBezTo>
                    <a:pt x="1628267" y="3804412"/>
                    <a:pt x="1602867" y="3802126"/>
                    <a:pt x="1577594" y="3799332"/>
                  </a:cubicBezTo>
                  <a:close/>
                  <a:moveTo>
                    <a:pt x="1753743" y="3810381"/>
                  </a:moveTo>
                  <a:cubicBezTo>
                    <a:pt x="1762379" y="3810508"/>
                    <a:pt x="1771015" y="3810508"/>
                    <a:pt x="1779651" y="3810508"/>
                  </a:cubicBezTo>
                  <a:lnTo>
                    <a:pt x="1779651" y="3823208"/>
                  </a:lnTo>
                  <a:lnTo>
                    <a:pt x="1779651" y="3810508"/>
                  </a:lnTo>
                  <a:cubicBezTo>
                    <a:pt x="1796415" y="3810508"/>
                    <a:pt x="1813052" y="3810254"/>
                    <a:pt x="1829562" y="3809873"/>
                  </a:cubicBezTo>
                  <a:lnTo>
                    <a:pt x="1830197" y="3835273"/>
                  </a:lnTo>
                  <a:cubicBezTo>
                    <a:pt x="1813306" y="3835781"/>
                    <a:pt x="1796415" y="3835908"/>
                    <a:pt x="1779524" y="3835908"/>
                  </a:cubicBezTo>
                  <a:cubicBezTo>
                    <a:pt x="1770761" y="3835908"/>
                    <a:pt x="1761998" y="3835908"/>
                    <a:pt x="1753235" y="3835781"/>
                  </a:cubicBezTo>
                  <a:close/>
                  <a:moveTo>
                    <a:pt x="1929892" y="3829812"/>
                  </a:moveTo>
                  <a:cubicBezTo>
                    <a:pt x="1955165" y="3827780"/>
                    <a:pt x="1980184" y="3825113"/>
                    <a:pt x="2005203" y="3822065"/>
                  </a:cubicBezTo>
                  <a:lnTo>
                    <a:pt x="2008378" y="3847211"/>
                  </a:lnTo>
                  <a:cubicBezTo>
                    <a:pt x="1983105" y="3850386"/>
                    <a:pt x="1957705" y="3853053"/>
                    <a:pt x="1932051" y="3855085"/>
                  </a:cubicBezTo>
                  <a:close/>
                  <a:moveTo>
                    <a:pt x="2107057" y="3831971"/>
                  </a:moveTo>
                  <a:cubicBezTo>
                    <a:pt x="2131949" y="3827399"/>
                    <a:pt x="2156714" y="3822446"/>
                    <a:pt x="2181225" y="3816858"/>
                  </a:cubicBezTo>
                  <a:lnTo>
                    <a:pt x="2186813" y="3841623"/>
                  </a:lnTo>
                  <a:cubicBezTo>
                    <a:pt x="2161921" y="3847211"/>
                    <a:pt x="2136902" y="3852418"/>
                    <a:pt x="2111629" y="3856990"/>
                  </a:cubicBezTo>
                  <a:close/>
                  <a:moveTo>
                    <a:pt x="2283460" y="3816858"/>
                  </a:moveTo>
                  <a:cubicBezTo>
                    <a:pt x="2307717" y="3809873"/>
                    <a:pt x="2331847" y="3802507"/>
                    <a:pt x="2355723" y="3794506"/>
                  </a:cubicBezTo>
                  <a:lnTo>
                    <a:pt x="2363724" y="3818636"/>
                  </a:lnTo>
                  <a:cubicBezTo>
                    <a:pt x="2339467" y="3826637"/>
                    <a:pt x="2315083" y="3834257"/>
                    <a:pt x="2290445" y="3841369"/>
                  </a:cubicBezTo>
                  <a:close/>
                  <a:moveTo>
                    <a:pt x="2457450" y="3784473"/>
                  </a:moveTo>
                  <a:cubicBezTo>
                    <a:pt x="2480945" y="3775202"/>
                    <a:pt x="2504186" y="3765423"/>
                    <a:pt x="2527173" y="3755136"/>
                  </a:cubicBezTo>
                  <a:lnTo>
                    <a:pt x="2537460" y="3778377"/>
                  </a:lnTo>
                  <a:cubicBezTo>
                    <a:pt x="2514092" y="3788791"/>
                    <a:pt x="2490597" y="3798697"/>
                    <a:pt x="2466721" y="3808095"/>
                  </a:cubicBezTo>
                  <a:close/>
                  <a:moveTo>
                    <a:pt x="2627376" y="3735070"/>
                  </a:moveTo>
                  <a:cubicBezTo>
                    <a:pt x="2649855" y="3723513"/>
                    <a:pt x="2671953" y="3711448"/>
                    <a:pt x="2693924" y="3699002"/>
                  </a:cubicBezTo>
                  <a:lnTo>
                    <a:pt x="2706497" y="3721100"/>
                  </a:lnTo>
                  <a:cubicBezTo>
                    <a:pt x="2684272" y="3733800"/>
                    <a:pt x="2661793" y="3745992"/>
                    <a:pt x="2639060" y="3757676"/>
                  </a:cubicBezTo>
                  <a:close/>
                  <a:moveTo>
                    <a:pt x="2791714" y="3669284"/>
                  </a:moveTo>
                  <a:cubicBezTo>
                    <a:pt x="2812923" y="3655568"/>
                    <a:pt x="2833751" y="3641471"/>
                    <a:pt x="2854325" y="3626866"/>
                  </a:cubicBezTo>
                  <a:lnTo>
                    <a:pt x="2869057" y="3647567"/>
                  </a:lnTo>
                  <a:cubicBezTo>
                    <a:pt x="2848229" y="3662299"/>
                    <a:pt x="2827020" y="3676650"/>
                    <a:pt x="2805557" y="3690620"/>
                  </a:cubicBezTo>
                  <a:close/>
                  <a:moveTo>
                    <a:pt x="2948940" y="3587750"/>
                  </a:moveTo>
                  <a:cubicBezTo>
                    <a:pt x="2968752" y="3572002"/>
                    <a:pt x="2988056" y="3556000"/>
                    <a:pt x="3007233" y="3539490"/>
                  </a:cubicBezTo>
                  <a:lnTo>
                    <a:pt x="3023870" y="3558667"/>
                  </a:lnTo>
                  <a:cubicBezTo>
                    <a:pt x="3004566" y="3575431"/>
                    <a:pt x="2984881" y="3591687"/>
                    <a:pt x="2964815" y="3607689"/>
                  </a:cubicBezTo>
                  <a:close/>
                  <a:moveTo>
                    <a:pt x="3097530" y="3491357"/>
                  </a:moveTo>
                  <a:cubicBezTo>
                    <a:pt x="3115691" y="3473831"/>
                    <a:pt x="3133471" y="3455924"/>
                    <a:pt x="3150743" y="3437636"/>
                  </a:cubicBezTo>
                  <a:lnTo>
                    <a:pt x="3169158" y="3455162"/>
                  </a:lnTo>
                  <a:cubicBezTo>
                    <a:pt x="3151505" y="3473704"/>
                    <a:pt x="3133471" y="3491865"/>
                    <a:pt x="3115183" y="3509645"/>
                  </a:cubicBezTo>
                  <a:close/>
                  <a:moveTo>
                    <a:pt x="3235960" y="3380867"/>
                  </a:moveTo>
                  <a:cubicBezTo>
                    <a:pt x="3252343" y="3361690"/>
                    <a:pt x="3268218" y="3342132"/>
                    <a:pt x="3283712" y="3322193"/>
                  </a:cubicBezTo>
                  <a:lnTo>
                    <a:pt x="3303778" y="3337814"/>
                  </a:lnTo>
                  <a:cubicBezTo>
                    <a:pt x="3288030" y="3358007"/>
                    <a:pt x="3271901" y="3377819"/>
                    <a:pt x="3255264" y="3397250"/>
                  </a:cubicBezTo>
                  <a:close/>
                  <a:moveTo>
                    <a:pt x="3362960" y="3257423"/>
                  </a:moveTo>
                  <a:cubicBezTo>
                    <a:pt x="3377311" y="3236722"/>
                    <a:pt x="3391281" y="3215767"/>
                    <a:pt x="3404870" y="3194431"/>
                  </a:cubicBezTo>
                  <a:lnTo>
                    <a:pt x="3426333" y="3208020"/>
                  </a:lnTo>
                  <a:cubicBezTo>
                    <a:pt x="3412617" y="3229610"/>
                    <a:pt x="3398520" y="3250946"/>
                    <a:pt x="3383915" y="3271901"/>
                  </a:cubicBezTo>
                  <a:close/>
                  <a:moveTo>
                    <a:pt x="3477387" y="3122168"/>
                  </a:moveTo>
                  <a:cubicBezTo>
                    <a:pt x="3489706" y="3100197"/>
                    <a:pt x="3501517" y="3077845"/>
                    <a:pt x="3512820" y="3055366"/>
                  </a:cubicBezTo>
                  <a:lnTo>
                    <a:pt x="3535553" y="3066796"/>
                  </a:lnTo>
                  <a:cubicBezTo>
                    <a:pt x="3523996" y="3089656"/>
                    <a:pt x="3512058" y="3112262"/>
                    <a:pt x="3499612" y="3134487"/>
                  </a:cubicBezTo>
                  <a:close/>
                  <a:moveTo>
                    <a:pt x="3577971" y="2976372"/>
                  </a:moveTo>
                  <a:cubicBezTo>
                    <a:pt x="3588004" y="2953258"/>
                    <a:pt x="3597656" y="2930017"/>
                    <a:pt x="3606673" y="2906395"/>
                  </a:cubicBezTo>
                  <a:lnTo>
                    <a:pt x="3630422" y="2915539"/>
                  </a:lnTo>
                  <a:cubicBezTo>
                    <a:pt x="3621151" y="2939415"/>
                    <a:pt x="3611499" y="2963037"/>
                    <a:pt x="3601212" y="2986532"/>
                  </a:cubicBezTo>
                  <a:close/>
                  <a:moveTo>
                    <a:pt x="3663696" y="2821432"/>
                  </a:moveTo>
                  <a:cubicBezTo>
                    <a:pt x="3671443" y="2797556"/>
                    <a:pt x="3678682" y="2773299"/>
                    <a:pt x="3685413" y="2749042"/>
                  </a:cubicBezTo>
                  <a:lnTo>
                    <a:pt x="3709924" y="2755773"/>
                  </a:lnTo>
                  <a:cubicBezTo>
                    <a:pt x="3703066" y="2780538"/>
                    <a:pt x="3695700" y="2804922"/>
                    <a:pt x="3687826" y="2829306"/>
                  </a:cubicBezTo>
                  <a:close/>
                  <a:moveTo>
                    <a:pt x="3733673" y="2658872"/>
                  </a:moveTo>
                  <a:cubicBezTo>
                    <a:pt x="3739007" y="2634361"/>
                    <a:pt x="3743833" y="2609596"/>
                    <a:pt x="3748151" y="2584704"/>
                  </a:cubicBezTo>
                  <a:lnTo>
                    <a:pt x="3773170" y="2589022"/>
                  </a:lnTo>
                  <a:cubicBezTo>
                    <a:pt x="3768725" y="2614295"/>
                    <a:pt x="3763899" y="2639441"/>
                    <a:pt x="3758438" y="2664333"/>
                  </a:cubicBezTo>
                  <a:close/>
                  <a:moveTo>
                    <a:pt x="3787394" y="2490216"/>
                  </a:moveTo>
                  <a:cubicBezTo>
                    <a:pt x="3790315" y="2465324"/>
                    <a:pt x="3792728" y="2440178"/>
                    <a:pt x="3794506" y="2414905"/>
                  </a:cubicBezTo>
                  <a:lnTo>
                    <a:pt x="3819779" y="2416810"/>
                  </a:lnTo>
                  <a:cubicBezTo>
                    <a:pt x="3817874" y="2442464"/>
                    <a:pt x="3815461" y="2467864"/>
                    <a:pt x="3812540" y="2493137"/>
                  </a:cubicBezTo>
                  <a:close/>
                  <a:moveTo>
                    <a:pt x="3824351" y="2317115"/>
                  </a:moveTo>
                  <a:cubicBezTo>
                    <a:pt x="3824605" y="2305685"/>
                    <a:pt x="3824732" y="2294128"/>
                    <a:pt x="3824732" y="2282571"/>
                  </a:cubicBezTo>
                  <a:cubicBezTo>
                    <a:pt x="3824732" y="2277491"/>
                    <a:pt x="3827780" y="2272792"/>
                    <a:pt x="3832606" y="2270887"/>
                  </a:cubicBezTo>
                  <a:cubicBezTo>
                    <a:pt x="3837432" y="2268982"/>
                    <a:pt x="3842766" y="2269998"/>
                    <a:pt x="3846449" y="2273681"/>
                  </a:cubicBezTo>
                  <a:lnTo>
                    <a:pt x="3837432" y="2282698"/>
                  </a:lnTo>
                  <a:lnTo>
                    <a:pt x="3824732" y="2282698"/>
                  </a:lnTo>
                  <a:cubicBezTo>
                    <a:pt x="3824732" y="2257298"/>
                    <a:pt x="3824224" y="2232025"/>
                    <a:pt x="3823208" y="2207006"/>
                  </a:cubicBezTo>
                  <a:lnTo>
                    <a:pt x="3848608" y="2205990"/>
                  </a:lnTo>
                  <a:cubicBezTo>
                    <a:pt x="3849624" y="2231390"/>
                    <a:pt x="3850132" y="2257044"/>
                    <a:pt x="3850132" y="2282825"/>
                  </a:cubicBezTo>
                  <a:cubicBezTo>
                    <a:pt x="3850132" y="2287905"/>
                    <a:pt x="3847084" y="2292604"/>
                    <a:pt x="3842258" y="2294509"/>
                  </a:cubicBezTo>
                  <a:cubicBezTo>
                    <a:pt x="3837432" y="2296414"/>
                    <a:pt x="3832098" y="2295398"/>
                    <a:pt x="3828415" y="2291715"/>
                  </a:cubicBezTo>
                  <a:lnTo>
                    <a:pt x="3837432" y="2282698"/>
                  </a:lnTo>
                  <a:lnTo>
                    <a:pt x="3850132" y="2282698"/>
                  </a:lnTo>
                  <a:cubicBezTo>
                    <a:pt x="3850132" y="2294382"/>
                    <a:pt x="3850005" y="2306066"/>
                    <a:pt x="3849751" y="2317750"/>
                  </a:cubicBezTo>
                  <a:close/>
                </a:path>
              </a:pathLst>
            </a:custGeom>
            <a:solidFill>
              <a:srgbClr val="787788"/>
            </a:solidFill>
            <a:ln w="12700">
              <a:solidFill>
                <a:srgbClr val="000000"/>
              </a:solidFill>
            </a:ln>
          </p:spPr>
        </p:sp>
      </p:grpSp>
      <p:grpSp>
        <p:nvGrpSpPr>
          <p:cNvPr name="Group 6" id="6"/>
          <p:cNvGrpSpPr/>
          <p:nvPr/>
        </p:nvGrpSpPr>
        <p:grpSpPr>
          <a:xfrm rot="0">
            <a:off x="2244795" y="6042079"/>
            <a:ext cx="2070325" cy="2070325"/>
            <a:chOff x="0" y="0"/>
            <a:chExt cx="2760434" cy="2760434"/>
          </a:xfrm>
        </p:grpSpPr>
        <p:sp>
          <p:nvSpPr>
            <p:cNvPr name="Freeform 7" id="7"/>
            <p:cNvSpPr/>
            <p:nvPr/>
          </p:nvSpPr>
          <p:spPr>
            <a:xfrm flipH="false" flipV="false" rot="0">
              <a:off x="-17399" y="-26289"/>
              <a:ext cx="2929890" cy="2878201"/>
            </a:xfrm>
            <a:custGeom>
              <a:avLst/>
              <a:gdLst/>
              <a:ahLst/>
              <a:cxnLst/>
              <a:rect r="r" b="b" t="t" l="l"/>
              <a:pathLst>
                <a:path h="2878201" w="2929890">
                  <a:moveTo>
                    <a:pt x="2741168" y="1230630"/>
                  </a:moveTo>
                  <a:cubicBezTo>
                    <a:pt x="2737866" y="1205611"/>
                    <a:pt x="2733929" y="1180719"/>
                    <a:pt x="2729357" y="1156208"/>
                  </a:cubicBezTo>
                  <a:lnTo>
                    <a:pt x="2754376" y="1151509"/>
                  </a:lnTo>
                  <a:cubicBezTo>
                    <a:pt x="2759075" y="1176528"/>
                    <a:pt x="2763012" y="1201928"/>
                    <a:pt x="2766314" y="1227328"/>
                  </a:cubicBezTo>
                  <a:close/>
                  <a:moveTo>
                    <a:pt x="2732405" y="1054608"/>
                  </a:moveTo>
                  <a:cubicBezTo>
                    <a:pt x="2725928" y="1030224"/>
                    <a:pt x="2718816" y="1006094"/>
                    <a:pt x="2711069" y="982345"/>
                  </a:cubicBezTo>
                  <a:lnTo>
                    <a:pt x="2735199" y="974471"/>
                  </a:lnTo>
                  <a:cubicBezTo>
                    <a:pt x="2743073" y="998728"/>
                    <a:pt x="2750439" y="1023239"/>
                    <a:pt x="2756916" y="1048131"/>
                  </a:cubicBezTo>
                  <a:close/>
                  <a:moveTo>
                    <a:pt x="2700782" y="881507"/>
                  </a:moveTo>
                  <a:cubicBezTo>
                    <a:pt x="2691130" y="858139"/>
                    <a:pt x="2680970" y="835152"/>
                    <a:pt x="2670048" y="812546"/>
                  </a:cubicBezTo>
                  <a:lnTo>
                    <a:pt x="2692908" y="801624"/>
                  </a:lnTo>
                  <a:cubicBezTo>
                    <a:pt x="2703957" y="824738"/>
                    <a:pt x="2714371" y="848106"/>
                    <a:pt x="2724150" y="871982"/>
                  </a:cubicBezTo>
                  <a:close/>
                  <a:moveTo>
                    <a:pt x="2646680" y="713867"/>
                  </a:moveTo>
                  <a:cubicBezTo>
                    <a:pt x="2634107" y="692023"/>
                    <a:pt x="2621026" y="670560"/>
                    <a:pt x="2607310" y="649478"/>
                  </a:cubicBezTo>
                  <a:lnTo>
                    <a:pt x="2628646" y="635635"/>
                  </a:lnTo>
                  <a:cubicBezTo>
                    <a:pt x="2642616" y="657098"/>
                    <a:pt x="2655951" y="678942"/>
                    <a:pt x="2668778" y="701167"/>
                  </a:cubicBezTo>
                  <a:close/>
                  <a:moveTo>
                    <a:pt x="2571496" y="554482"/>
                  </a:moveTo>
                  <a:cubicBezTo>
                    <a:pt x="2556256" y="534416"/>
                    <a:pt x="2540508" y="514858"/>
                    <a:pt x="2524125" y="495681"/>
                  </a:cubicBezTo>
                  <a:lnTo>
                    <a:pt x="2543429" y="479171"/>
                  </a:lnTo>
                  <a:cubicBezTo>
                    <a:pt x="2560066" y="498602"/>
                    <a:pt x="2576195" y="518668"/>
                    <a:pt x="2591689" y="538988"/>
                  </a:cubicBezTo>
                  <a:close/>
                  <a:moveTo>
                    <a:pt x="2476246" y="406146"/>
                  </a:moveTo>
                  <a:cubicBezTo>
                    <a:pt x="2458593" y="388239"/>
                    <a:pt x="2440305" y="370840"/>
                    <a:pt x="2421763" y="353949"/>
                  </a:cubicBezTo>
                  <a:lnTo>
                    <a:pt x="2438781" y="335153"/>
                  </a:lnTo>
                  <a:cubicBezTo>
                    <a:pt x="2457831" y="352298"/>
                    <a:pt x="2476373" y="370078"/>
                    <a:pt x="2494280" y="388239"/>
                  </a:cubicBezTo>
                  <a:close/>
                  <a:moveTo>
                    <a:pt x="2362708" y="271399"/>
                  </a:moveTo>
                  <a:cubicBezTo>
                    <a:pt x="2342896" y="255905"/>
                    <a:pt x="2322576" y="241046"/>
                    <a:pt x="2301875" y="226695"/>
                  </a:cubicBezTo>
                  <a:lnTo>
                    <a:pt x="2316353" y="205867"/>
                  </a:lnTo>
                  <a:cubicBezTo>
                    <a:pt x="2337435" y="220472"/>
                    <a:pt x="2358136" y="235712"/>
                    <a:pt x="2378329" y="251460"/>
                  </a:cubicBezTo>
                  <a:close/>
                  <a:moveTo>
                    <a:pt x="2232787" y="152527"/>
                  </a:moveTo>
                  <a:cubicBezTo>
                    <a:pt x="2211070" y="139827"/>
                    <a:pt x="2189099" y="127635"/>
                    <a:pt x="2166747" y="116078"/>
                  </a:cubicBezTo>
                  <a:lnTo>
                    <a:pt x="2178431" y="93472"/>
                  </a:lnTo>
                  <a:cubicBezTo>
                    <a:pt x="2201291" y="105283"/>
                    <a:pt x="2223770" y="117602"/>
                    <a:pt x="2245741" y="130556"/>
                  </a:cubicBezTo>
                  <a:close/>
                  <a:moveTo>
                    <a:pt x="2088515" y="51308"/>
                  </a:moveTo>
                  <a:cubicBezTo>
                    <a:pt x="2065401" y="41529"/>
                    <a:pt x="2042033" y="32385"/>
                    <a:pt x="2018411" y="23876"/>
                  </a:cubicBezTo>
                  <a:lnTo>
                    <a:pt x="2027047" y="0"/>
                  </a:lnTo>
                  <a:cubicBezTo>
                    <a:pt x="2051177" y="8636"/>
                    <a:pt x="2075053" y="18034"/>
                    <a:pt x="2098548" y="27940"/>
                  </a:cubicBezTo>
                  <a:close/>
                  <a:moveTo>
                    <a:pt x="1760347" y="100838"/>
                  </a:moveTo>
                  <a:cubicBezTo>
                    <a:pt x="1736217" y="94107"/>
                    <a:pt x="1711706" y="88138"/>
                    <a:pt x="1686941" y="82677"/>
                  </a:cubicBezTo>
                  <a:lnTo>
                    <a:pt x="1692402" y="57912"/>
                  </a:lnTo>
                  <a:cubicBezTo>
                    <a:pt x="1717548" y="63373"/>
                    <a:pt x="1742440" y="69596"/>
                    <a:pt x="1767205" y="76327"/>
                  </a:cubicBezTo>
                  <a:close/>
                  <a:moveTo>
                    <a:pt x="1588135" y="65024"/>
                  </a:moveTo>
                  <a:cubicBezTo>
                    <a:pt x="1563370" y="61595"/>
                    <a:pt x="1538224" y="58674"/>
                    <a:pt x="1513078" y="56642"/>
                  </a:cubicBezTo>
                  <a:lnTo>
                    <a:pt x="1515237" y="31369"/>
                  </a:lnTo>
                  <a:cubicBezTo>
                    <a:pt x="1540891" y="33528"/>
                    <a:pt x="1566418" y="36449"/>
                    <a:pt x="1591691" y="40005"/>
                  </a:cubicBezTo>
                  <a:close/>
                  <a:moveTo>
                    <a:pt x="1412367" y="51816"/>
                  </a:moveTo>
                  <a:cubicBezTo>
                    <a:pt x="1407414" y="51816"/>
                    <a:pt x="1402461" y="51689"/>
                    <a:pt x="1397508" y="51689"/>
                  </a:cubicBezTo>
                  <a:lnTo>
                    <a:pt x="1397508" y="38989"/>
                  </a:lnTo>
                  <a:lnTo>
                    <a:pt x="1397508" y="51689"/>
                  </a:lnTo>
                  <a:lnTo>
                    <a:pt x="1397508" y="38989"/>
                  </a:lnTo>
                  <a:lnTo>
                    <a:pt x="1397508" y="51689"/>
                  </a:lnTo>
                  <a:cubicBezTo>
                    <a:pt x="1377061" y="51689"/>
                    <a:pt x="1356614" y="52197"/>
                    <a:pt x="1336294" y="53086"/>
                  </a:cubicBezTo>
                  <a:lnTo>
                    <a:pt x="1335151" y="27686"/>
                  </a:lnTo>
                  <a:cubicBezTo>
                    <a:pt x="1355979" y="26797"/>
                    <a:pt x="1376680" y="26289"/>
                    <a:pt x="1397635" y="26289"/>
                  </a:cubicBezTo>
                  <a:cubicBezTo>
                    <a:pt x="1402715" y="26289"/>
                    <a:pt x="1407668" y="26289"/>
                    <a:pt x="1412748" y="26416"/>
                  </a:cubicBezTo>
                  <a:close/>
                  <a:moveTo>
                    <a:pt x="1236599" y="35814"/>
                  </a:moveTo>
                  <a:cubicBezTo>
                    <a:pt x="1211453" y="38735"/>
                    <a:pt x="1186561" y="42418"/>
                    <a:pt x="1161796" y="46863"/>
                  </a:cubicBezTo>
                  <a:lnTo>
                    <a:pt x="1157351" y="21844"/>
                  </a:lnTo>
                  <a:cubicBezTo>
                    <a:pt x="1182497" y="17399"/>
                    <a:pt x="1207897" y="13716"/>
                    <a:pt x="1233551" y="10668"/>
                  </a:cubicBezTo>
                  <a:close/>
                  <a:moveTo>
                    <a:pt x="1063244" y="93218"/>
                  </a:moveTo>
                  <a:cubicBezTo>
                    <a:pt x="1038860" y="99441"/>
                    <a:pt x="1014730" y="106299"/>
                    <a:pt x="990854" y="113792"/>
                  </a:cubicBezTo>
                  <a:lnTo>
                    <a:pt x="983234" y="89535"/>
                  </a:lnTo>
                  <a:cubicBezTo>
                    <a:pt x="1007491" y="81915"/>
                    <a:pt x="1032129" y="74930"/>
                    <a:pt x="1057021" y="68580"/>
                  </a:cubicBezTo>
                  <a:close/>
                  <a:moveTo>
                    <a:pt x="895858" y="147574"/>
                  </a:moveTo>
                  <a:cubicBezTo>
                    <a:pt x="872490" y="156972"/>
                    <a:pt x="849376" y="166878"/>
                    <a:pt x="826516" y="177546"/>
                  </a:cubicBezTo>
                  <a:lnTo>
                    <a:pt x="815848" y="154559"/>
                  </a:lnTo>
                  <a:cubicBezTo>
                    <a:pt x="839089" y="143764"/>
                    <a:pt x="862584" y="133604"/>
                    <a:pt x="886460" y="124079"/>
                  </a:cubicBezTo>
                  <a:close/>
                  <a:moveTo>
                    <a:pt x="737108" y="223393"/>
                  </a:moveTo>
                  <a:cubicBezTo>
                    <a:pt x="715137" y="235712"/>
                    <a:pt x="693547" y="248666"/>
                    <a:pt x="672211" y="262128"/>
                  </a:cubicBezTo>
                  <a:lnTo>
                    <a:pt x="658622" y="240665"/>
                  </a:lnTo>
                  <a:cubicBezTo>
                    <a:pt x="680212" y="226949"/>
                    <a:pt x="702310" y="213741"/>
                    <a:pt x="724662" y="201295"/>
                  </a:cubicBezTo>
                  <a:close/>
                  <a:moveTo>
                    <a:pt x="589407" y="319024"/>
                  </a:moveTo>
                  <a:cubicBezTo>
                    <a:pt x="569214" y="334010"/>
                    <a:pt x="549402" y="349631"/>
                    <a:pt x="530225" y="365760"/>
                  </a:cubicBezTo>
                  <a:lnTo>
                    <a:pt x="513842" y="346329"/>
                  </a:lnTo>
                  <a:cubicBezTo>
                    <a:pt x="533527" y="329946"/>
                    <a:pt x="553593" y="314071"/>
                    <a:pt x="574167" y="298704"/>
                  </a:cubicBezTo>
                  <a:close/>
                  <a:moveTo>
                    <a:pt x="455295" y="433070"/>
                  </a:moveTo>
                  <a:cubicBezTo>
                    <a:pt x="437261" y="450596"/>
                    <a:pt x="419608" y="468630"/>
                    <a:pt x="402590" y="487045"/>
                  </a:cubicBezTo>
                  <a:lnTo>
                    <a:pt x="383921" y="469773"/>
                  </a:lnTo>
                  <a:cubicBezTo>
                    <a:pt x="401320" y="450977"/>
                    <a:pt x="419227" y="432562"/>
                    <a:pt x="437642" y="414782"/>
                  </a:cubicBezTo>
                  <a:close/>
                  <a:moveTo>
                    <a:pt x="337058" y="563372"/>
                  </a:moveTo>
                  <a:cubicBezTo>
                    <a:pt x="321437" y="583057"/>
                    <a:pt x="306324" y="603123"/>
                    <a:pt x="291719" y="623697"/>
                  </a:cubicBezTo>
                  <a:lnTo>
                    <a:pt x="271018" y="608965"/>
                  </a:lnTo>
                  <a:cubicBezTo>
                    <a:pt x="285877" y="588010"/>
                    <a:pt x="301244" y="567563"/>
                    <a:pt x="317246" y="547497"/>
                  </a:cubicBezTo>
                  <a:close/>
                  <a:moveTo>
                    <a:pt x="236601" y="707898"/>
                  </a:moveTo>
                  <a:cubicBezTo>
                    <a:pt x="223647" y="729488"/>
                    <a:pt x="211201" y="751332"/>
                    <a:pt x="199390" y="773684"/>
                  </a:cubicBezTo>
                  <a:lnTo>
                    <a:pt x="176911" y="761746"/>
                  </a:lnTo>
                  <a:cubicBezTo>
                    <a:pt x="188976" y="739013"/>
                    <a:pt x="201549" y="716661"/>
                    <a:pt x="214757" y="694817"/>
                  </a:cubicBezTo>
                  <a:close/>
                  <a:moveTo>
                    <a:pt x="155702" y="864235"/>
                  </a:moveTo>
                  <a:cubicBezTo>
                    <a:pt x="145669" y="887222"/>
                    <a:pt x="136271" y="910463"/>
                    <a:pt x="127508" y="934085"/>
                  </a:cubicBezTo>
                  <a:lnTo>
                    <a:pt x="103759" y="925195"/>
                  </a:lnTo>
                  <a:cubicBezTo>
                    <a:pt x="112649" y="901192"/>
                    <a:pt x="122301" y="877443"/>
                    <a:pt x="132588" y="853948"/>
                  </a:cubicBezTo>
                  <a:close/>
                  <a:moveTo>
                    <a:pt x="95885" y="1029716"/>
                  </a:moveTo>
                  <a:cubicBezTo>
                    <a:pt x="88900" y="1053846"/>
                    <a:pt x="82677" y="1078103"/>
                    <a:pt x="76962" y="1102741"/>
                  </a:cubicBezTo>
                  <a:lnTo>
                    <a:pt x="52197" y="1097026"/>
                  </a:lnTo>
                  <a:cubicBezTo>
                    <a:pt x="57912" y="1072007"/>
                    <a:pt x="64389" y="1047115"/>
                    <a:pt x="71501" y="1022604"/>
                  </a:cubicBezTo>
                  <a:close/>
                  <a:moveTo>
                    <a:pt x="58166" y="1201547"/>
                  </a:moveTo>
                  <a:cubicBezTo>
                    <a:pt x="54356" y="1226312"/>
                    <a:pt x="51308" y="1251458"/>
                    <a:pt x="48895" y="1276604"/>
                  </a:cubicBezTo>
                  <a:lnTo>
                    <a:pt x="23622" y="1274191"/>
                  </a:lnTo>
                  <a:cubicBezTo>
                    <a:pt x="26035" y="1248410"/>
                    <a:pt x="29210" y="1223010"/>
                    <a:pt x="33020" y="1197610"/>
                  </a:cubicBezTo>
                  <a:close/>
                  <a:moveTo>
                    <a:pt x="43053" y="1376934"/>
                  </a:moveTo>
                  <a:cubicBezTo>
                    <a:pt x="42799" y="1386713"/>
                    <a:pt x="42799" y="1396619"/>
                    <a:pt x="42799" y="1406525"/>
                  </a:cubicBezTo>
                  <a:lnTo>
                    <a:pt x="30099" y="1406525"/>
                  </a:lnTo>
                  <a:lnTo>
                    <a:pt x="42799" y="1406525"/>
                  </a:lnTo>
                  <a:cubicBezTo>
                    <a:pt x="42799" y="1422146"/>
                    <a:pt x="43053" y="1437640"/>
                    <a:pt x="43561" y="1453007"/>
                  </a:cubicBezTo>
                  <a:lnTo>
                    <a:pt x="18161" y="1453896"/>
                  </a:lnTo>
                  <a:cubicBezTo>
                    <a:pt x="17653" y="1438148"/>
                    <a:pt x="17399" y="1422400"/>
                    <a:pt x="17399" y="1406525"/>
                  </a:cubicBezTo>
                  <a:cubicBezTo>
                    <a:pt x="17399" y="1396492"/>
                    <a:pt x="17526" y="1386459"/>
                    <a:pt x="17780" y="1376426"/>
                  </a:cubicBezTo>
                  <a:close/>
                  <a:moveTo>
                    <a:pt x="25273" y="1552575"/>
                  </a:moveTo>
                  <a:cubicBezTo>
                    <a:pt x="27940" y="1577848"/>
                    <a:pt x="31369" y="1602740"/>
                    <a:pt x="35433" y="1627632"/>
                  </a:cubicBezTo>
                  <a:lnTo>
                    <a:pt x="10414" y="1631696"/>
                  </a:lnTo>
                  <a:cubicBezTo>
                    <a:pt x="6223" y="1606423"/>
                    <a:pt x="2794" y="1581023"/>
                    <a:pt x="0" y="1555242"/>
                  </a:cubicBezTo>
                  <a:close/>
                  <a:moveTo>
                    <a:pt x="80899" y="1726692"/>
                  </a:moveTo>
                  <a:cubicBezTo>
                    <a:pt x="86868" y="1751203"/>
                    <a:pt x="93472" y="1775460"/>
                    <a:pt x="100711" y="1799336"/>
                  </a:cubicBezTo>
                  <a:lnTo>
                    <a:pt x="76454" y="1806702"/>
                  </a:lnTo>
                  <a:cubicBezTo>
                    <a:pt x="69088" y="1782318"/>
                    <a:pt x="62357" y="1757553"/>
                    <a:pt x="56261" y="1732661"/>
                  </a:cubicBezTo>
                  <a:close/>
                  <a:moveTo>
                    <a:pt x="108839" y="1900555"/>
                  </a:moveTo>
                  <a:cubicBezTo>
                    <a:pt x="117983" y="1924050"/>
                    <a:pt x="127635" y="1947291"/>
                    <a:pt x="137922" y="1970151"/>
                  </a:cubicBezTo>
                  <a:lnTo>
                    <a:pt x="114808" y="1980565"/>
                  </a:lnTo>
                  <a:cubicBezTo>
                    <a:pt x="104267" y="1957324"/>
                    <a:pt x="94361" y="1933702"/>
                    <a:pt x="85090" y="1909699"/>
                  </a:cubicBezTo>
                  <a:close/>
                  <a:moveTo>
                    <a:pt x="159004" y="2069338"/>
                  </a:moveTo>
                  <a:cubicBezTo>
                    <a:pt x="171069" y="2091436"/>
                    <a:pt x="183769" y="2113280"/>
                    <a:pt x="196977" y="2134616"/>
                  </a:cubicBezTo>
                  <a:lnTo>
                    <a:pt x="175387" y="2147951"/>
                  </a:lnTo>
                  <a:cubicBezTo>
                    <a:pt x="161925" y="2126234"/>
                    <a:pt x="148971" y="2104009"/>
                    <a:pt x="136652" y="2081403"/>
                  </a:cubicBezTo>
                  <a:close/>
                  <a:moveTo>
                    <a:pt x="230759" y="2230120"/>
                  </a:moveTo>
                  <a:cubicBezTo>
                    <a:pt x="245618" y="2250440"/>
                    <a:pt x="260985" y="2270379"/>
                    <a:pt x="276860" y="2289810"/>
                  </a:cubicBezTo>
                  <a:lnTo>
                    <a:pt x="257175" y="2305812"/>
                  </a:lnTo>
                  <a:cubicBezTo>
                    <a:pt x="240919" y="2286000"/>
                    <a:pt x="225298" y="2265680"/>
                    <a:pt x="210185" y="2244979"/>
                  </a:cubicBezTo>
                  <a:close/>
                  <a:moveTo>
                    <a:pt x="322707" y="2380234"/>
                  </a:moveTo>
                  <a:cubicBezTo>
                    <a:pt x="339979" y="2398522"/>
                    <a:pt x="357886" y="2416302"/>
                    <a:pt x="376174" y="2433574"/>
                  </a:cubicBezTo>
                  <a:lnTo>
                    <a:pt x="358775" y="2451989"/>
                  </a:lnTo>
                  <a:cubicBezTo>
                    <a:pt x="340106" y="2434336"/>
                    <a:pt x="321945" y="2416302"/>
                    <a:pt x="304419" y="2397633"/>
                  </a:cubicBezTo>
                  <a:close/>
                  <a:moveTo>
                    <a:pt x="433451" y="2517267"/>
                  </a:moveTo>
                  <a:cubicBezTo>
                    <a:pt x="453009" y="2533142"/>
                    <a:pt x="472948" y="2548509"/>
                    <a:pt x="493268" y="2563241"/>
                  </a:cubicBezTo>
                  <a:lnTo>
                    <a:pt x="478409" y="2583815"/>
                  </a:lnTo>
                  <a:cubicBezTo>
                    <a:pt x="457708" y="2568702"/>
                    <a:pt x="437388" y="2553081"/>
                    <a:pt x="417449" y="2536952"/>
                  </a:cubicBezTo>
                  <a:close/>
                  <a:moveTo>
                    <a:pt x="560832" y="2638933"/>
                  </a:moveTo>
                  <a:cubicBezTo>
                    <a:pt x="582168" y="2652141"/>
                    <a:pt x="604012" y="2664841"/>
                    <a:pt x="626237" y="2676779"/>
                  </a:cubicBezTo>
                  <a:lnTo>
                    <a:pt x="614172" y="2699131"/>
                  </a:lnTo>
                  <a:cubicBezTo>
                    <a:pt x="591566" y="2686812"/>
                    <a:pt x="569341" y="2673985"/>
                    <a:pt x="547624" y="2660523"/>
                  </a:cubicBezTo>
                  <a:close/>
                  <a:moveTo>
                    <a:pt x="842010" y="2642489"/>
                  </a:moveTo>
                  <a:cubicBezTo>
                    <a:pt x="864870" y="2652776"/>
                    <a:pt x="888111" y="2662428"/>
                    <a:pt x="911606" y="2671572"/>
                  </a:cubicBezTo>
                  <a:lnTo>
                    <a:pt x="902462" y="2695321"/>
                  </a:lnTo>
                  <a:cubicBezTo>
                    <a:pt x="878459" y="2686050"/>
                    <a:pt x="854837" y="2676271"/>
                    <a:pt x="831596" y="2665730"/>
                  </a:cubicBezTo>
                  <a:close/>
                  <a:moveTo>
                    <a:pt x="996442" y="2727325"/>
                  </a:moveTo>
                  <a:cubicBezTo>
                    <a:pt x="1020445" y="2734564"/>
                    <a:pt x="1044702" y="2741041"/>
                    <a:pt x="1069213" y="2747010"/>
                  </a:cubicBezTo>
                  <a:lnTo>
                    <a:pt x="1063244" y="2771648"/>
                  </a:lnTo>
                  <a:cubicBezTo>
                    <a:pt x="1038225" y="2765679"/>
                    <a:pt x="1013587" y="2758948"/>
                    <a:pt x="989076" y="2751582"/>
                  </a:cubicBezTo>
                  <a:close/>
                  <a:moveTo>
                    <a:pt x="1160399" y="2791079"/>
                  </a:moveTo>
                  <a:cubicBezTo>
                    <a:pt x="1185164" y="2795143"/>
                    <a:pt x="1210183" y="2798445"/>
                    <a:pt x="1235456" y="2801112"/>
                  </a:cubicBezTo>
                  <a:lnTo>
                    <a:pt x="1232789" y="2826385"/>
                  </a:lnTo>
                  <a:cubicBezTo>
                    <a:pt x="1207135" y="2823718"/>
                    <a:pt x="1181608" y="2820289"/>
                    <a:pt x="1156335" y="2816098"/>
                  </a:cubicBezTo>
                  <a:close/>
                  <a:moveTo>
                    <a:pt x="1331468" y="2833116"/>
                  </a:moveTo>
                  <a:cubicBezTo>
                    <a:pt x="1346200" y="2833624"/>
                    <a:pt x="1360932" y="2833878"/>
                    <a:pt x="1375791" y="2833878"/>
                  </a:cubicBezTo>
                  <a:lnTo>
                    <a:pt x="1375791" y="2846578"/>
                  </a:lnTo>
                  <a:lnTo>
                    <a:pt x="1375791" y="2833878"/>
                  </a:lnTo>
                  <a:cubicBezTo>
                    <a:pt x="1386459" y="2833878"/>
                    <a:pt x="1397000" y="2833751"/>
                    <a:pt x="1407541" y="2833497"/>
                  </a:cubicBezTo>
                  <a:lnTo>
                    <a:pt x="1408176" y="2858897"/>
                  </a:lnTo>
                  <a:cubicBezTo>
                    <a:pt x="1397381" y="2859151"/>
                    <a:pt x="1386586" y="2859278"/>
                    <a:pt x="1375791" y="2859278"/>
                  </a:cubicBezTo>
                  <a:cubicBezTo>
                    <a:pt x="1360678" y="2859278"/>
                    <a:pt x="1345692" y="2859024"/>
                    <a:pt x="1330706" y="2858516"/>
                  </a:cubicBezTo>
                  <a:close/>
                  <a:moveTo>
                    <a:pt x="1507109" y="2852928"/>
                  </a:moveTo>
                  <a:cubicBezTo>
                    <a:pt x="1532382" y="2850515"/>
                    <a:pt x="1557401" y="2847340"/>
                    <a:pt x="1582293" y="2843530"/>
                  </a:cubicBezTo>
                  <a:lnTo>
                    <a:pt x="1586103" y="2868676"/>
                  </a:lnTo>
                  <a:cubicBezTo>
                    <a:pt x="1560830" y="2872613"/>
                    <a:pt x="1535303" y="2875788"/>
                    <a:pt x="1509522" y="2878201"/>
                  </a:cubicBezTo>
                  <a:close/>
                  <a:moveTo>
                    <a:pt x="1683385" y="2849880"/>
                  </a:moveTo>
                  <a:cubicBezTo>
                    <a:pt x="1708023" y="2844165"/>
                    <a:pt x="1732280" y="2837815"/>
                    <a:pt x="1756410" y="2830830"/>
                  </a:cubicBezTo>
                  <a:lnTo>
                    <a:pt x="1763522" y="2855214"/>
                  </a:lnTo>
                  <a:cubicBezTo>
                    <a:pt x="1739011" y="2862326"/>
                    <a:pt x="1714246" y="2868803"/>
                    <a:pt x="1689100" y="2874645"/>
                  </a:cubicBezTo>
                  <a:close/>
                  <a:moveTo>
                    <a:pt x="1857629" y="2823972"/>
                  </a:moveTo>
                  <a:cubicBezTo>
                    <a:pt x="1881251" y="2815209"/>
                    <a:pt x="1904492" y="2805684"/>
                    <a:pt x="1927479" y="2795651"/>
                  </a:cubicBezTo>
                  <a:lnTo>
                    <a:pt x="1937639" y="2818892"/>
                  </a:lnTo>
                  <a:cubicBezTo>
                    <a:pt x="1914271" y="2829179"/>
                    <a:pt x="1890522" y="2838831"/>
                    <a:pt x="1866519" y="2847848"/>
                  </a:cubicBezTo>
                  <a:close/>
                  <a:moveTo>
                    <a:pt x="2026920" y="2775585"/>
                  </a:moveTo>
                  <a:cubicBezTo>
                    <a:pt x="2049145" y="2763774"/>
                    <a:pt x="2071116" y="2751328"/>
                    <a:pt x="2092579" y="2738247"/>
                  </a:cubicBezTo>
                  <a:lnTo>
                    <a:pt x="2105787" y="2759964"/>
                  </a:lnTo>
                  <a:cubicBezTo>
                    <a:pt x="2083816" y="2773172"/>
                    <a:pt x="2061591" y="2785872"/>
                    <a:pt x="2038858" y="2797937"/>
                  </a:cubicBezTo>
                  <a:close/>
                  <a:moveTo>
                    <a:pt x="2188591" y="2705354"/>
                  </a:moveTo>
                  <a:cubicBezTo>
                    <a:pt x="2209165" y="2690749"/>
                    <a:pt x="2229231" y="2675636"/>
                    <a:pt x="2248789" y="2659888"/>
                  </a:cubicBezTo>
                  <a:lnTo>
                    <a:pt x="2264664" y="2679700"/>
                  </a:lnTo>
                  <a:cubicBezTo>
                    <a:pt x="2244598" y="2695702"/>
                    <a:pt x="2224151" y="2711069"/>
                    <a:pt x="2203323" y="2726055"/>
                  </a:cubicBezTo>
                  <a:close/>
                  <a:moveTo>
                    <a:pt x="2339848" y="2614930"/>
                  </a:moveTo>
                  <a:cubicBezTo>
                    <a:pt x="2358263" y="2597785"/>
                    <a:pt x="2376297" y="2580259"/>
                    <a:pt x="2393696" y="2562098"/>
                  </a:cubicBezTo>
                  <a:lnTo>
                    <a:pt x="2411984" y="2579751"/>
                  </a:lnTo>
                  <a:cubicBezTo>
                    <a:pt x="2394204" y="2598166"/>
                    <a:pt x="2375916" y="2616200"/>
                    <a:pt x="2357120" y="2633599"/>
                  </a:cubicBezTo>
                  <a:close/>
                  <a:moveTo>
                    <a:pt x="2478151" y="2505837"/>
                  </a:moveTo>
                  <a:cubicBezTo>
                    <a:pt x="2494280" y="2486533"/>
                    <a:pt x="2509774" y="2466721"/>
                    <a:pt x="2524760" y="2446528"/>
                  </a:cubicBezTo>
                  <a:lnTo>
                    <a:pt x="2545207" y="2461641"/>
                  </a:lnTo>
                  <a:cubicBezTo>
                    <a:pt x="2529967" y="2482215"/>
                    <a:pt x="2514092" y="2502408"/>
                    <a:pt x="2497709" y="2522093"/>
                  </a:cubicBezTo>
                  <a:close/>
                  <a:moveTo>
                    <a:pt x="2601214" y="2379853"/>
                  </a:moveTo>
                  <a:cubicBezTo>
                    <a:pt x="2614676" y="2358644"/>
                    <a:pt x="2627503" y="2336927"/>
                    <a:pt x="2639822" y="2314956"/>
                  </a:cubicBezTo>
                  <a:lnTo>
                    <a:pt x="2662047" y="2327275"/>
                  </a:lnTo>
                  <a:cubicBezTo>
                    <a:pt x="2649601" y="2349754"/>
                    <a:pt x="2636393" y="2371725"/>
                    <a:pt x="2622677" y="2393442"/>
                  </a:cubicBezTo>
                  <a:close/>
                  <a:moveTo>
                    <a:pt x="2706878" y="2238883"/>
                  </a:moveTo>
                  <a:cubicBezTo>
                    <a:pt x="2717419" y="2216150"/>
                    <a:pt x="2727325" y="2193036"/>
                    <a:pt x="2736723" y="2169541"/>
                  </a:cubicBezTo>
                  <a:lnTo>
                    <a:pt x="2760345" y="2178939"/>
                  </a:lnTo>
                  <a:cubicBezTo>
                    <a:pt x="2750820" y="2202815"/>
                    <a:pt x="2740787" y="2226437"/>
                    <a:pt x="2729992" y="2249551"/>
                  </a:cubicBezTo>
                  <a:close/>
                  <a:moveTo>
                    <a:pt x="2793492" y="2085213"/>
                  </a:moveTo>
                  <a:cubicBezTo>
                    <a:pt x="2800985" y="2061337"/>
                    <a:pt x="2807716" y="2037207"/>
                    <a:pt x="2813939" y="2012823"/>
                  </a:cubicBezTo>
                  <a:lnTo>
                    <a:pt x="2838577" y="2019046"/>
                  </a:lnTo>
                  <a:cubicBezTo>
                    <a:pt x="2832354" y="2043938"/>
                    <a:pt x="2825369" y="2068576"/>
                    <a:pt x="2817749" y="2092833"/>
                  </a:cubicBezTo>
                  <a:close/>
                  <a:moveTo>
                    <a:pt x="2859151" y="1922018"/>
                  </a:moveTo>
                  <a:cubicBezTo>
                    <a:pt x="2863469" y="1897253"/>
                    <a:pt x="2867025" y="1872361"/>
                    <a:pt x="2870073" y="1847215"/>
                  </a:cubicBezTo>
                  <a:lnTo>
                    <a:pt x="2895346" y="1850136"/>
                  </a:lnTo>
                  <a:cubicBezTo>
                    <a:pt x="2892298" y="1875790"/>
                    <a:pt x="2888615" y="1901190"/>
                    <a:pt x="2884297" y="1926336"/>
                  </a:cubicBezTo>
                  <a:close/>
                  <a:moveTo>
                    <a:pt x="2903093" y="1751457"/>
                  </a:moveTo>
                  <a:cubicBezTo>
                    <a:pt x="2903982" y="1731899"/>
                    <a:pt x="2904363" y="1712214"/>
                    <a:pt x="2904363" y="1692402"/>
                  </a:cubicBezTo>
                  <a:lnTo>
                    <a:pt x="2917063" y="1692402"/>
                  </a:lnTo>
                  <a:lnTo>
                    <a:pt x="2929763" y="1692402"/>
                  </a:lnTo>
                  <a:lnTo>
                    <a:pt x="2917063" y="1692402"/>
                  </a:lnTo>
                  <a:lnTo>
                    <a:pt x="2904363" y="1692402"/>
                  </a:lnTo>
                  <a:cubicBezTo>
                    <a:pt x="2904363" y="1667002"/>
                    <a:pt x="2903601" y="1641729"/>
                    <a:pt x="2902331" y="1616583"/>
                  </a:cubicBezTo>
                  <a:lnTo>
                    <a:pt x="2927731" y="1615186"/>
                  </a:lnTo>
                  <a:cubicBezTo>
                    <a:pt x="2929128" y="1640713"/>
                    <a:pt x="2929890" y="1666494"/>
                    <a:pt x="2929890" y="1692402"/>
                  </a:cubicBezTo>
                  <a:cubicBezTo>
                    <a:pt x="2929890" y="1699387"/>
                    <a:pt x="2924175" y="1705102"/>
                    <a:pt x="2917190" y="1705102"/>
                  </a:cubicBezTo>
                  <a:cubicBezTo>
                    <a:pt x="2910205" y="1705102"/>
                    <a:pt x="2904490" y="1699387"/>
                    <a:pt x="2904490" y="1692402"/>
                  </a:cubicBezTo>
                  <a:cubicBezTo>
                    <a:pt x="2904490" y="1685417"/>
                    <a:pt x="2910205" y="1679702"/>
                    <a:pt x="2917190" y="1679702"/>
                  </a:cubicBezTo>
                  <a:cubicBezTo>
                    <a:pt x="2924175" y="1679702"/>
                    <a:pt x="2929890" y="1685417"/>
                    <a:pt x="2929890" y="1692402"/>
                  </a:cubicBezTo>
                  <a:cubicBezTo>
                    <a:pt x="2929890" y="1712468"/>
                    <a:pt x="2929509" y="1732534"/>
                    <a:pt x="2928620" y="1752473"/>
                  </a:cubicBezTo>
                  <a:close/>
                </a:path>
              </a:pathLst>
            </a:custGeom>
            <a:solidFill>
              <a:srgbClr val="787788"/>
            </a:solidFill>
            <a:ln w="12700">
              <a:solidFill>
                <a:srgbClr val="000000"/>
              </a:solidFill>
            </a:ln>
          </p:spPr>
        </p:sp>
      </p:grpSp>
      <p:sp>
        <p:nvSpPr>
          <p:cNvPr name="TextBox 8" id="8"/>
          <p:cNvSpPr txBox="true"/>
          <p:nvPr/>
        </p:nvSpPr>
        <p:spPr>
          <a:xfrm rot="0">
            <a:off x="758161" y="739378"/>
            <a:ext cx="16009201" cy="2083022"/>
          </a:xfrm>
          <a:prstGeom prst="rect">
            <a:avLst/>
          </a:prstGeom>
        </p:spPr>
        <p:txBody>
          <a:bodyPr anchor="t" rtlCol="false" tIns="0" lIns="0" bIns="0" rIns="0">
            <a:spAutoFit/>
          </a:bodyPr>
          <a:lstStyle/>
          <a:p>
            <a:pPr algn="l">
              <a:lnSpc>
                <a:spcPts val="7128"/>
              </a:lnSpc>
            </a:pPr>
            <a:r>
              <a:rPr lang="en-US" sz="6600">
                <a:solidFill>
                  <a:srgbClr val="FFFFFF"/>
                </a:solidFill>
                <a:latin typeface="Arimo"/>
                <a:ea typeface="Arimo"/>
                <a:cs typeface="Arimo"/>
                <a:sym typeface="Arimo"/>
              </a:rPr>
              <a:t>Objective and Scope of the Website</a:t>
            </a:r>
          </a:p>
        </p:txBody>
      </p:sp>
      <p:grpSp>
        <p:nvGrpSpPr>
          <p:cNvPr name="Group 9" id="9"/>
          <p:cNvGrpSpPr/>
          <p:nvPr/>
        </p:nvGrpSpPr>
        <p:grpSpPr>
          <a:xfrm rot="0">
            <a:off x="9144000" y="4171683"/>
            <a:ext cx="8495281" cy="5409362"/>
            <a:chOff x="0" y="0"/>
            <a:chExt cx="11327041" cy="7212482"/>
          </a:xfrm>
        </p:grpSpPr>
        <p:sp>
          <p:nvSpPr>
            <p:cNvPr name="Freeform 10" id="10"/>
            <p:cNvSpPr/>
            <p:nvPr/>
          </p:nvSpPr>
          <p:spPr>
            <a:xfrm flipH="false" flipV="false" rot="0">
              <a:off x="0" y="0"/>
              <a:ext cx="11327040" cy="7212480"/>
            </a:xfrm>
            <a:custGeom>
              <a:avLst/>
              <a:gdLst/>
              <a:ahLst/>
              <a:cxnLst/>
              <a:rect r="r" b="b" t="t" l="l"/>
              <a:pathLst>
                <a:path h="7212480" w="11327040">
                  <a:moveTo>
                    <a:pt x="0" y="0"/>
                  </a:moveTo>
                  <a:lnTo>
                    <a:pt x="11327040" y="0"/>
                  </a:lnTo>
                  <a:lnTo>
                    <a:pt x="11327040" y="7212480"/>
                  </a:lnTo>
                  <a:lnTo>
                    <a:pt x="0" y="7212480"/>
                  </a:lnTo>
                  <a:close/>
                </a:path>
              </a:pathLst>
            </a:custGeom>
            <a:solidFill>
              <a:srgbClr val="000000">
                <a:alpha val="0"/>
              </a:srgbClr>
            </a:solidFill>
            <a:ln w="12700">
              <a:solidFill>
                <a:srgbClr val="000000"/>
              </a:solidFill>
            </a:ln>
          </p:spPr>
        </p:sp>
        <p:sp>
          <p:nvSpPr>
            <p:cNvPr name="TextBox 11" id="11"/>
            <p:cNvSpPr txBox="true"/>
            <p:nvPr/>
          </p:nvSpPr>
          <p:spPr>
            <a:xfrm>
              <a:off x="0" y="-142875"/>
              <a:ext cx="11327041" cy="7355357"/>
            </a:xfrm>
            <a:prstGeom prst="rect">
              <a:avLst/>
            </a:prstGeom>
          </p:spPr>
          <p:txBody>
            <a:bodyPr anchor="b" rtlCol="false" tIns="0" lIns="0" bIns="0" rIns="0"/>
            <a:lstStyle/>
            <a:p>
              <a:pPr algn="l">
                <a:lnSpc>
                  <a:spcPts val="4320"/>
                </a:lnSpc>
              </a:pPr>
              <a:r>
                <a:rPr lang="en-US" sz="2400">
                  <a:solidFill>
                    <a:srgbClr val="FFFFFF"/>
                  </a:solidFill>
                  <a:latin typeface="DM Sans"/>
                  <a:ea typeface="DM Sans"/>
                  <a:cs typeface="DM Sans"/>
                  <a:sym typeface="DM Sans"/>
                </a:rPr>
                <a:t>The website allows users to order food online anytime, improving customer experience and operational efficiency. It supports menu management, order tracking, and payment processing for customers, restaurants, and system administrators. The platform reduces manual processes and provides a modern solution for digital food ordering.</a:t>
              </a:r>
            </a:p>
          </p:txBody>
        </p:sp>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EEEEEE"/>
        </a:solidFill>
      </p:bgPr>
    </p:bg>
    <p:spTree>
      <p:nvGrpSpPr>
        <p:cNvPr id="1" name=""/>
        <p:cNvGrpSpPr/>
        <p:nvPr/>
      </p:nvGrpSpPr>
      <p:grpSpPr>
        <a:xfrm>
          <a:off x="0" y="0"/>
          <a:ext cx="0" cy="0"/>
          <a:chOff x="0" y="0"/>
          <a:chExt cx="0" cy="0"/>
        </a:xfrm>
      </p:grpSpPr>
      <p:sp>
        <p:nvSpPr>
          <p:cNvPr name="Freeform 2" id="2"/>
          <p:cNvSpPr/>
          <p:nvPr/>
        </p:nvSpPr>
        <p:spPr>
          <a:xfrm flipH="false" flipV="false" rot="0">
            <a:off x="178556" y="154800"/>
            <a:ext cx="17940242" cy="9976323"/>
          </a:xfrm>
          <a:custGeom>
            <a:avLst/>
            <a:gdLst/>
            <a:ahLst/>
            <a:cxnLst/>
            <a:rect r="r" b="b" t="t" l="l"/>
            <a:pathLst>
              <a:path h="9976323" w="17940242">
                <a:moveTo>
                  <a:pt x="0" y="0"/>
                </a:moveTo>
                <a:lnTo>
                  <a:pt x="17940242" y="0"/>
                </a:lnTo>
                <a:lnTo>
                  <a:pt x="17940242" y="9976323"/>
                </a:lnTo>
                <a:lnTo>
                  <a:pt x="0" y="9976323"/>
                </a:lnTo>
                <a:lnTo>
                  <a:pt x="0" y="0"/>
                </a:lnTo>
                <a:close/>
              </a:path>
            </a:pathLst>
          </a:custGeom>
          <a:blipFill>
            <a:blip r:embed="rId2"/>
            <a:stretch>
              <a:fillRect l="0" t="-597" r="0" b="-597"/>
            </a:stretch>
          </a:blipFill>
        </p:spPr>
      </p:sp>
      <p:sp>
        <p:nvSpPr>
          <p:cNvPr name="AutoShape 3" id="3"/>
          <p:cNvSpPr/>
          <p:nvPr/>
        </p:nvSpPr>
        <p:spPr>
          <a:xfrm rot="12720">
            <a:off x="3315414" y="7073198"/>
            <a:ext cx="5355003" cy="0"/>
          </a:xfrm>
          <a:prstGeom prst="line">
            <a:avLst/>
          </a:prstGeom>
          <a:ln cap="rnd" w="9525">
            <a:solidFill>
              <a:srgbClr val="787788"/>
            </a:solidFill>
            <a:prstDash val="solid"/>
            <a:headEnd type="none" len="sm" w="sm"/>
            <a:tailEnd type="none" len="sm" w="sm"/>
          </a:ln>
        </p:spPr>
      </p:sp>
      <p:grpSp>
        <p:nvGrpSpPr>
          <p:cNvPr name="Group 4" id="4"/>
          <p:cNvGrpSpPr/>
          <p:nvPr/>
        </p:nvGrpSpPr>
        <p:grpSpPr>
          <a:xfrm rot="0">
            <a:off x="590960" y="5705837"/>
            <a:ext cx="2743533" cy="2743533"/>
            <a:chOff x="0" y="0"/>
            <a:chExt cx="3658045" cy="3658045"/>
          </a:xfrm>
        </p:grpSpPr>
        <p:sp>
          <p:nvSpPr>
            <p:cNvPr name="Freeform 5" id="5"/>
            <p:cNvSpPr/>
            <p:nvPr/>
          </p:nvSpPr>
          <p:spPr>
            <a:xfrm flipH="false" flipV="false" rot="0">
              <a:off x="-19304" y="-17653"/>
              <a:ext cx="3850132" cy="3856990"/>
            </a:xfrm>
            <a:custGeom>
              <a:avLst/>
              <a:gdLst/>
              <a:ahLst/>
              <a:cxnLst/>
              <a:rect r="r" b="b" t="t" l="l"/>
              <a:pathLst>
                <a:path h="3856990" w="3850132">
                  <a:moveTo>
                    <a:pt x="3643376" y="1670304"/>
                  </a:moveTo>
                  <a:cubicBezTo>
                    <a:pt x="3640963" y="1645031"/>
                    <a:pt x="3637915" y="1620012"/>
                    <a:pt x="3634486" y="1595120"/>
                  </a:cubicBezTo>
                  <a:lnTo>
                    <a:pt x="3659632" y="1591564"/>
                  </a:lnTo>
                  <a:cubicBezTo>
                    <a:pt x="3663188" y="1616837"/>
                    <a:pt x="3666109" y="1642237"/>
                    <a:pt x="3668649" y="1667764"/>
                  </a:cubicBezTo>
                  <a:close/>
                  <a:moveTo>
                    <a:pt x="3642995" y="1493139"/>
                  </a:moveTo>
                  <a:cubicBezTo>
                    <a:pt x="3638042" y="1468374"/>
                    <a:pt x="3632708" y="1443609"/>
                    <a:pt x="3626739" y="1419225"/>
                  </a:cubicBezTo>
                  <a:lnTo>
                    <a:pt x="3651377" y="1413256"/>
                  </a:lnTo>
                  <a:cubicBezTo>
                    <a:pt x="3657346" y="1438021"/>
                    <a:pt x="3662807" y="1463040"/>
                    <a:pt x="3667760" y="1488186"/>
                  </a:cubicBezTo>
                  <a:close/>
                  <a:moveTo>
                    <a:pt x="3625088" y="1316990"/>
                  </a:moveTo>
                  <a:cubicBezTo>
                    <a:pt x="3617722" y="1292733"/>
                    <a:pt x="3609975" y="1268857"/>
                    <a:pt x="3601720" y="1244981"/>
                  </a:cubicBezTo>
                  <a:lnTo>
                    <a:pt x="3625723" y="1236599"/>
                  </a:lnTo>
                  <a:cubicBezTo>
                    <a:pt x="3634105" y="1260729"/>
                    <a:pt x="3642106" y="1284986"/>
                    <a:pt x="3649472" y="1309624"/>
                  </a:cubicBezTo>
                  <a:close/>
                  <a:moveTo>
                    <a:pt x="3590163" y="1143381"/>
                  </a:moveTo>
                  <a:cubicBezTo>
                    <a:pt x="3580511" y="1120013"/>
                    <a:pt x="3570351" y="1096899"/>
                    <a:pt x="3559810" y="1074039"/>
                  </a:cubicBezTo>
                  <a:lnTo>
                    <a:pt x="3582797" y="1063371"/>
                  </a:lnTo>
                  <a:cubicBezTo>
                    <a:pt x="3593592" y="1086485"/>
                    <a:pt x="3603752" y="1109980"/>
                    <a:pt x="3613658" y="1133602"/>
                  </a:cubicBezTo>
                  <a:close/>
                  <a:moveTo>
                    <a:pt x="3538347" y="973963"/>
                  </a:moveTo>
                  <a:cubicBezTo>
                    <a:pt x="3526409" y="951738"/>
                    <a:pt x="3514090" y="929640"/>
                    <a:pt x="3501263" y="907923"/>
                  </a:cubicBezTo>
                  <a:lnTo>
                    <a:pt x="3523107" y="895096"/>
                  </a:lnTo>
                  <a:cubicBezTo>
                    <a:pt x="3536061" y="917067"/>
                    <a:pt x="3548634" y="939419"/>
                    <a:pt x="3560699" y="962025"/>
                  </a:cubicBezTo>
                  <a:close/>
                  <a:moveTo>
                    <a:pt x="3470021" y="810641"/>
                  </a:moveTo>
                  <a:cubicBezTo>
                    <a:pt x="3456051" y="789686"/>
                    <a:pt x="3441573" y="768985"/>
                    <a:pt x="3426714" y="748538"/>
                  </a:cubicBezTo>
                  <a:lnTo>
                    <a:pt x="3447288" y="733552"/>
                  </a:lnTo>
                  <a:cubicBezTo>
                    <a:pt x="3462401" y="754253"/>
                    <a:pt x="3477006" y="775208"/>
                    <a:pt x="3491230" y="796544"/>
                  </a:cubicBezTo>
                  <a:close/>
                  <a:moveTo>
                    <a:pt x="3386201" y="654685"/>
                  </a:moveTo>
                  <a:cubicBezTo>
                    <a:pt x="3370199" y="635127"/>
                    <a:pt x="3353816" y="615950"/>
                    <a:pt x="3337052" y="597154"/>
                  </a:cubicBezTo>
                  <a:lnTo>
                    <a:pt x="3355975" y="580263"/>
                  </a:lnTo>
                  <a:cubicBezTo>
                    <a:pt x="3372993" y="599313"/>
                    <a:pt x="3389630" y="618871"/>
                    <a:pt x="3405759" y="638556"/>
                  </a:cubicBezTo>
                  <a:close/>
                  <a:moveTo>
                    <a:pt x="3287522" y="507619"/>
                  </a:moveTo>
                  <a:cubicBezTo>
                    <a:pt x="3269742" y="489712"/>
                    <a:pt x="3251581" y="472186"/>
                    <a:pt x="3233039" y="455168"/>
                  </a:cubicBezTo>
                  <a:lnTo>
                    <a:pt x="3250311" y="436499"/>
                  </a:lnTo>
                  <a:cubicBezTo>
                    <a:pt x="3269107" y="453898"/>
                    <a:pt x="3287522" y="471551"/>
                    <a:pt x="3305556" y="489712"/>
                  </a:cubicBezTo>
                  <a:close/>
                  <a:moveTo>
                    <a:pt x="3175127" y="370840"/>
                  </a:moveTo>
                  <a:cubicBezTo>
                    <a:pt x="3155696" y="354838"/>
                    <a:pt x="3135884" y="339090"/>
                    <a:pt x="3115818" y="323850"/>
                  </a:cubicBezTo>
                  <a:lnTo>
                    <a:pt x="3131185" y="303657"/>
                  </a:lnTo>
                  <a:cubicBezTo>
                    <a:pt x="3151632" y="319151"/>
                    <a:pt x="3171571" y="335026"/>
                    <a:pt x="3191383" y="351282"/>
                  </a:cubicBezTo>
                  <a:close/>
                  <a:moveTo>
                    <a:pt x="3050032" y="245618"/>
                  </a:moveTo>
                  <a:cubicBezTo>
                    <a:pt x="3029077" y="231521"/>
                    <a:pt x="3007868" y="217932"/>
                    <a:pt x="2986405" y="204724"/>
                  </a:cubicBezTo>
                  <a:lnTo>
                    <a:pt x="2999740" y="183134"/>
                  </a:lnTo>
                  <a:cubicBezTo>
                    <a:pt x="3021584" y="196596"/>
                    <a:pt x="3043047" y="210439"/>
                    <a:pt x="3064256" y="224663"/>
                  </a:cubicBezTo>
                  <a:close/>
                  <a:moveTo>
                    <a:pt x="2913253" y="133350"/>
                  </a:moveTo>
                  <a:cubicBezTo>
                    <a:pt x="2891028" y="121412"/>
                    <a:pt x="2868676" y="109855"/>
                    <a:pt x="2845943" y="98806"/>
                  </a:cubicBezTo>
                  <a:lnTo>
                    <a:pt x="2857119" y="75946"/>
                  </a:lnTo>
                  <a:cubicBezTo>
                    <a:pt x="2880106" y="87122"/>
                    <a:pt x="2902966" y="98806"/>
                    <a:pt x="2925445" y="110998"/>
                  </a:cubicBezTo>
                  <a:close/>
                  <a:moveTo>
                    <a:pt x="2766187" y="34925"/>
                  </a:moveTo>
                  <a:cubicBezTo>
                    <a:pt x="2742946" y="25146"/>
                    <a:pt x="2719451" y="16002"/>
                    <a:pt x="2695829" y="7112"/>
                  </a:cubicBezTo>
                  <a:lnTo>
                    <a:pt x="2483104" y="130810"/>
                  </a:lnTo>
                  <a:cubicBezTo>
                    <a:pt x="2507107" y="139700"/>
                    <a:pt x="2530983" y="149098"/>
                    <a:pt x="2554478" y="159004"/>
                  </a:cubicBezTo>
                  <a:close/>
                  <a:moveTo>
                    <a:pt x="2378710" y="122301"/>
                  </a:moveTo>
                  <a:cubicBezTo>
                    <a:pt x="2354707" y="114935"/>
                    <a:pt x="2330450" y="108077"/>
                    <a:pt x="2305939" y="101600"/>
                  </a:cubicBezTo>
                  <a:lnTo>
                    <a:pt x="2312416" y="77089"/>
                  </a:lnTo>
                  <a:cubicBezTo>
                    <a:pt x="2337181" y="83566"/>
                    <a:pt x="2361819" y="90551"/>
                    <a:pt x="2386203" y="98044"/>
                  </a:cubicBezTo>
                  <a:close/>
                  <a:moveTo>
                    <a:pt x="2207641" y="78867"/>
                  </a:moveTo>
                  <a:cubicBezTo>
                    <a:pt x="2183003" y="73914"/>
                    <a:pt x="2158238" y="69469"/>
                    <a:pt x="2133219" y="65405"/>
                  </a:cubicBezTo>
                  <a:lnTo>
                    <a:pt x="2137156" y="40259"/>
                  </a:lnTo>
                  <a:cubicBezTo>
                    <a:pt x="2162556" y="44323"/>
                    <a:pt x="2187702" y="48768"/>
                    <a:pt x="2212594" y="53848"/>
                  </a:cubicBezTo>
                  <a:close/>
                  <a:moveTo>
                    <a:pt x="2033143" y="52451"/>
                  </a:moveTo>
                  <a:cubicBezTo>
                    <a:pt x="2008124" y="49911"/>
                    <a:pt x="1983105" y="47879"/>
                    <a:pt x="1957832" y="46355"/>
                  </a:cubicBezTo>
                  <a:lnTo>
                    <a:pt x="1959356" y="20955"/>
                  </a:lnTo>
                  <a:cubicBezTo>
                    <a:pt x="1985010" y="22479"/>
                    <a:pt x="2010410" y="24511"/>
                    <a:pt x="2035810" y="27178"/>
                  </a:cubicBezTo>
                  <a:close/>
                  <a:moveTo>
                    <a:pt x="1856994" y="43053"/>
                  </a:moveTo>
                  <a:cubicBezTo>
                    <a:pt x="1854073" y="43053"/>
                    <a:pt x="1851279" y="43053"/>
                    <a:pt x="1848358" y="43053"/>
                  </a:cubicBezTo>
                  <a:lnTo>
                    <a:pt x="1848358" y="30353"/>
                  </a:lnTo>
                  <a:lnTo>
                    <a:pt x="1848358" y="43053"/>
                  </a:lnTo>
                  <a:lnTo>
                    <a:pt x="1848358" y="30353"/>
                  </a:lnTo>
                  <a:lnTo>
                    <a:pt x="1848358" y="43053"/>
                  </a:lnTo>
                  <a:cubicBezTo>
                    <a:pt x="1825879" y="43053"/>
                    <a:pt x="1803527" y="43434"/>
                    <a:pt x="1781175" y="44323"/>
                  </a:cubicBezTo>
                  <a:lnTo>
                    <a:pt x="1780286" y="18923"/>
                  </a:lnTo>
                  <a:cubicBezTo>
                    <a:pt x="1802892" y="18034"/>
                    <a:pt x="1825625" y="17653"/>
                    <a:pt x="1848358" y="17653"/>
                  </a:cubicBezTo>
                  <a:cubicBezTo>
                    <a:pt x="1851279" y="17653"/>
                    <a:pt x="1854200" y="17653"/>
                    <a:pt x="1857121" y="17653"/>
                  </a:cubicBezTo>
                  <a:close/>
                  <a:moveTo>
                    <a:pt x="1680718" y="25273"/>
                  </a:moveTo>
                  <a:cubicBezTo>
                    <a:pt x="1655445" y="27559"/>
                    <a:pt x="1630426" y="30480"/>
                    <a:pt x="1605534" y="33782"/>
                  </a:cubicBezTo>
                  <a:lnTo>
                    <a:pt x="1602105" y="8636"/>
                  </a:lnTo>
                  <a:cubicBezTo>
                    <a:pt x="1627378" y="5207"/>
                    <a:pt x="1652778" y="2286"/>
                    <a:pt x="1678305" y="0"/>
                  </a:cubicBezTo>
                  <a:close/>
                  <a:moveTo>
                    <a:pt x="1505839" y="75565"/>
                  </a:moveTo>
                  <a:cubicBezTo>
                    <a:pt x="1480947" y="80391"/>
                    <a:pt x="1456309" y="85598"/>
                    <a:pt x="1431798" y="91440"/>
                  </a:cubicBezTo>
                  <a:lnTo>
                    <a:pt x="1425956" y="66675"/>
                  </a:lnTo>
                  <a:cubicBezTo>
                    <a:pt x="1450721" y="60833"/>
                    <a:pt x="1475740" y="55499"/>
                    <a:pt x="1501013" y="50546"/>
                  </a:cubicBezTo>
                  <a:close/>
                  <a:moveTo>
                    <a:pt x="1329563" y="92329"/>
                  </a:moveTo>
                  <a:cubicBezTo>
                    <a:pt x="1305306" y="99568"/>
                    <a:pt x="1281303" y="107188"/>
                    <a:pt x="1257554" y="115443"/>
                  </a:cubicBezTo>
                  <a:lnTo>
                    <a:pt x="1249299" y="91440"/>
                  </a:lnTo>
                  <a:cubicBezTo>
                    <a:pt x="1273429" y="83185"/>
                    <a:pt x="1297813" y="75311"/>
                    <a:pt x="1322324" y="68072"/>
                  </a:cubicBezTo>
                  <a:close/>
                  <a:moveTo>
                    <a:pt x="1155827" y="126492"/>
                  </a:moveTo>
                  <a:cubicBezTo>
                    <a:pt x="1132459" y="136017"/>
                    <a:pt x="1109218" y="146050"/>
                    <a:pt x="1086358" y="156464"/>
                  </a:cubicBezTo>
                  <a:lnTo>
                    <a:pt x="1087882" y="182753"/>
                  </a:lnTo>
                  <a:cubicBezTo>
                    <a:pt x="1111123" y="172085"/>
                    <a:pt x="1134618" y="161925"/>
                    <a:pt x="1158367" y="152273"/>
                  </a:cubicBezTo>
                  <a:close/>
                  <a:moveTo>
                    <a:pt x="1007872" y="250444"/>
                  </a:moveTo>
                  <a:cubicBezTo>
                    <a:pt x="985520" y="262255"/>
                    <a:pt x="963422" y="274447"/>
                    <a:pt x="941705" y="287147"/>
                  </a:cubicBezTo>
                  <a:lnTo>
                    <a:pt x="928878" y="265176"/>
                  </a:lnTo>
                  <a:cubicBezTo>
                    <a:pt x="950976" y="252349"/>
                    <a:pt x="973328" y="239903"/>
                    <a:pt x="995934" y="227965"/>
                  </a:cubicBezTo>
                  <a:close/>
                  <a:moveTo>
                    <a:pt x="856107" y="340233"/>
                  </a:moveTo>
                  <a:cubicBezTo>
                    <a:pt x="835025" y="354076"/>
                    <a:pt x="814324" y="368427"/>
                    <a:pt x="793877" y="383286"/>
                  </a:cubicBezTo>
                  <a:lnTo>
                    <a:pt x="779018" y="362712"/>
                  </a:lnTo>
                  <a:cubicBezTo>
                    <a:pt x="799719" y="347726"/>
                    <a:pt x="820801" y="333248"/>
                    <a:pt x="842137" y="319151"/>
                  </a:cubicBezTo>
                  <a:close/>
                  <a:moveTo>
                    <a:pt x="713740" y="444627"/>
                  </a:moveTo>
                  <a:cubicBezTo>
                    <a:pt x="694182" y="460502"/>
                    <a:pt x="674878" y="476758"/>
                    <a:pt x="655955" y="493522"/>
                  </a:cubicBezTo>
                  <a:lnTo>
                    <a:pt x="639191" y="474472"/>
                  </a:lnTo>
                  <a:cubicBezTo>
                    <a:pt x="658368" y="457581"/>
                    <a:pt x="677926" y="441071"/>
                    <a:pt x="697738" y="424942"/>
                  </a:cubicBezTo>
                  <a:close/>
                  <a:moveTo>
                    <a:pt x="582168" y="562229"/>
                  </a:moveTo>
                  <a:cubicBezTo>
                    <a:pt x="564261" y="579882"/>
                    <a:pt x="546608" y="598043"/>
                    <a:pt x="529463" y="616458"/>
                  </a:cubicBezTo>
                  <a:lnTo>
                    <a:pt x="510794" y="599186"/>
                  </a:lnTo>
                  <a:cubicBezTo>
                    <a:pt x="528193" y="580517"/>
                    <a:pt x="546100" y="562102"/>
                    <a:pt x="564261" y="544195"/>
                  </a:cubicBezTo>
                  <a:close/>
                  <a:moveTo>
                    <a:pt x="462661" y="692150"/>
                  </a:moveTo>
                  <a:cubicBezTo>
                    <a:pt x="446532" y="711454"/>
                    <a:pt x="430784" y="731266"/>
                    <a:pt x="415417" y="751205"/>
                  </a:cubicBezTo>
                  <a:lnTo>
                    <a:pt x="395224" y="735711"/>
                  </a:lnTo>
                  <a:cubicBezTo>
                    <a:pt x="410718" y="715391"/>
                    <a:pt x="426720" y="695452"/>
                    <a:pt x="443103" y="675767"/>
                  </a:cubicBezTo>
                  <a:close/>
                  <a:moveTo>
                    <a:pt x="356362" y="832993"/>
                  </a:moveTo>
                  <a:cubicBezTo>
                    <a:pt x="342138" y="853821"/>
                    <a:pt x="328422" y="874903"/>
                    <a:pt x="315087" y="896366"/>
                  </a:cubicBezTo>
                  <a:lnTo>
                    <a:pt x="293497" y="882904"/>
                  </a:lnTo>
                  <a:cubicBezTo>
                    <a:pt x="306959" y="861187"/>
                    <a:pt x="320929" y="839724"/>
                    <a:pt x="335280" y="818642"/>
                  </a:cubicBezTo>
                  <a:close/>
                  <a:moveTo>
                    <a:pt x="264287" y="983488"/>
                  </a:moveTo>
                  <a:cubicBezTo>
                    <a:pt x="252222" y="1005586"/>
                    <a:pt x="240538" y="1027938"/>
                    <a:pt x="229489" y="1050671"/>
                  </a:cubicBezTo>
                  <a:lnTo>
                    <a:pt x="206756" y="1039495"/>
                  </a:lnTo>
                  <a:cubicBezTo>
                    <a:pt x="218059" y="1016508"/>
                    <a:pt x="229870" y="993775"/>
                    <a:pt x="242062" y="971423"/>
                  </a:cubicBezTo>
                  <a:close/>
                  <a:moveTo>
                    <a:pt x="187325" y="1142365"/>
                  </a:moveTo>
                  <a:cubicBezTo>
                    <a:pt x="177546" y="1165479"/>
                    <a:pt x="168148" y="1188974"/>
                    <a:pt x="159258" y="1212596"/>
                  </a:cubicBezTo>
                  <a:lnTo>
                    <a:pt x="135509" y="1203706"/>
                  </a:lnTo>
                  <a:cubicBezTo>
                    <a:pt x="144526" y="1179703"/>
                    <a:pt x="154051" y="1155954"/>
                    <a:pt x="163957" y="1132459"/>
                  </a:cubicBezTo>
                  <a:close/>
                  <a:moveTo>
                    <a:pt x="126492" y="1308100"/>
                  </a:moveTo>
                  <a:cubicBezTo>
                    <a:pt x="118999" y="1332103"/>
                    <a:pt x="112014" y="1356360"/>
                    <a:pt x="105410" y="1380744"/>
                  </a:cubicBezTo>
                  <a:lnTo>
                    <a:pt x="80899" y="1374140"/>
                  </a:lnTo>
                  <a:cubicBezTo>
                    <a:pt x="87503" y="1349375"/>
                    <a:pt x="94615" y="1324864"/>
                    <a:pt x="102235" y="1300480"/>
                  </a:cubicBezTo>
                  <a:close/>
                  <a:moveTo>
                    <a:pt x="82169" y="1478915"/>
                  </a:moveTo>
                  <a:cubicBezTo>
                    <a:pt x="77089" y="1503553"/>
                    <a:pt x="72517" y="1528318"/>
                    <a:pt x="68453" y="1553210"/>
                  </a:cubicBezTo>
                  <a:lnTo>
                    <a:pt x="43434" y="1549146"/>
                  </a:lnTo>
                  <a:cubicBezTo>
                    <a:pt x="47625" y="1523873"/>
                    <a:pt x="52197" y="1498727"/>
                    <a:pt x="57404" y="1473708"/>
                  </a:cubicBezTo>
                  <a:close/>
                  <a:moveTo>
                    <a:pt x="54991" y="1653159"/>
                  </a:moveTo>
                  <a:cubicBezTo>
                    <a:pt x="52324" y="1678178"/>
                    <a:pt x="50165" y="1703197"/>
                    <a:pt x="48514" y="1728470"/>
                  </a:cubicBezTo>
                  <a:lnTo>
                    <a:pt x="23114" y="1726819"/>
                  </a:lnTo>
                  <a:cubicBezTo>
                    <a:pt x="24765" y="1701165"/>
                    <a:pt x="26924" y="1675765"/>
                    <a:pt x="29591" y="1650492"/>
                  </a:cubicBezTo>
                  <a:close/>
                  <a:moveTo>
                    <a:pt x="19431" y="1826641"/>
                  </a:moveTo>
                  <a:cubicBezTo>
                    <a:pt x="19431" y="1832356"/>
                    <a:pt x="19304" y="1838198"/>
                    <a:pt x="19304" y="1843913"/>
                  </a:cubicBezTo>
                  <a:lnTo>
                    <a:pt x="32004" y="1843913"/>
                  </a:lnTo>
                  <a:lnTo>
                    <a:pt x="44704" y="1843913"/>
                  </a:lnTo>
                  <a:cubicBezTo>
                    <a:pt x="44704" y="1863471"/>
                    <a:pt x="44958" y="1883029"/>
                    <a:pt x="45593" y="1902460"/>
                  </a:cubicBezTo>
                  <a:lnTo>
                    <a:pt x="20193" y="1903222"/>
                  </a:lnTo>
                  <a:cubicBezTo>
                    <a:pt x="19558" y="1883537"/>
                    <a:pt x="19304" y="1863725"/>
                    <a:pt x="19304" y="1843786"/>
                  </a:cubicBezTo>
                  <a:cubicBezTo>
                    <a:pt x="19304" y="1837944"/>
                    <a:pt x="19304" y="1832102"/>
                    <a:pt x="19431" y="1826260"/>
                  </a:cubicBezTo>
                  <a:close/>
                  <a:moveTo>
                    <a:pt x="26289" y="2002790"/>
                  </a:moveTo>
                  <a:cubicBezTo>
                    <a:pt x="28448" y="2028063"/>
                    <a:pt x="31242" y="2053082"/>
                    <a:pt x="34417" y="2077974"/>
                  </a:cubicBezTo>
                  <a:lnTo>
                    <a:pt x="9271" y="2081276"/>
                  </a:lnTo>
                  <a:cubicBezTo>
                    <a:pt x="5969" y="2056003"/>
                    <a:pt x="3175" y="2030603"/>
                    <a:pt x="1016" y="2004949"/>
                  </a:cubicBezTo>
                  <a:close/>
                  <a:moveTo>
                    <a:pt x="25019" y="2179828"/>
                  </a:moveTo>
                  <a:cubicBezTo>
                    <a:pt x="29718" y="2204720"/>
                    <a:pt x="34798" y="2229358"/>
                    <a:pt x="40513" y="2253869"/>
                  </a:cubicBezTo>
                  <a:lnTo>
                    <a:pt x="15748" y="2259584"/>
                  </a:lnTo>
                  <a:cubicBezTo>
                    <a:pt x="10033" y="2234692"/>
                    <a:pt x="4699" y="2209673"/>
                    <a:pt x="0" y="2184527"/>
                  </a:cubicBezTo>
                  <a:close/>
                  <a:moveTo>
                    <a:pt x="41021" y="2356104"/>
                  </a:moveTo>
                  <a:cubicBezTo>
                    <a:pt x="48133" y="2380361"/>
                    <a:pt x="55626" y="2404491"/>
                    <a:pt x="63754" y="2428240"/>
                  </a:cubicBezTo>
                  <a:lnTo>
                    <a:pt x="39751" y="2436368"/>
                  </a:lnTo>
                  <a:cubicBezTo>
                    <a:pt x="31623" y="2412238"/>
                    <a:pt x="23876" y="2387854"/>
                    <a:pt x="16764" y="2363216"/>
                  </a:cubicBezTo>
                  <a:close/>
                  <a:moveTo>
                    <a:pt x="74422" y="2529967"/>
                  </a:moveTo>
                  <a:cubicBezTo>
                    <a:pt x="83820" y="2553462"/>
                    <a:pt x="93726" y="2576576"/>
                    <a:pt x="104140" y="2599563"/>
                  </a:cubicBezTo>
                  <a:lnTo>
                    <a:pt x="81026" y="2609977"/>
                  </a:lnTo>
                  <a:cubicBezTo>
                    <a:pt x="70485" y="2586736"/>
                    <a:pt x="60452" y="2563241"/>
                    <a:pt x="50927" y="2539365"/>
                  </a:cubicBezTo>
                  <a:close/>
                  <a:moveTo>
                    <a:pt x="124714" y="2699639"/>
                  </a:moveTo>
                  <a:cubicBezTo>
                    <a:pt x="136398" y="2721991"/>
                    <a:pt x="148463" y="2744089"/>
                    <a:pt x="161036" y="2765933"/>
                  </a:cubicBezTo>
                  <a:lnTo>
                    <a:pt x="139065" y="2778633"/>
                  </a:lnTo>
                  <a:cubicBezTo>
                    <a:pt x="126365" y="2756535"/>
                    <a:pt x="114046" y="2734056"/>
                    <a:pt x="102108" y="2711323"/>
                  </a:cubicBezTo>
                  <a:close/>
                  <a:moveTo>
                    <a:pt x="191262" y="2863596"/>
                  </a:moveTo>
                  <a:cubicBezTo>
                    <a:pt x="205105" y="2884678"/>
                    <a:pt x="219329" y="2905506"/>
                    <a:pt x="233934" y="2926080"/>
                  </a:cubicBezTo>
                  <a:lnTo>
                    <a:pt x="213233" y="2940812"/>
                  </a:lnTo>
                  <a:cubicBezTo>
                    <a:pt x="198374" y="2919984"/>
                    <a:pt x="183896" y="2898902"/>
                    <a:pt x="169926" y="2877439"/>
                  </a:cubicBezTo>
                  <a:close/>
                  <a:moveTo>
                    <a:pt x="273558" y="3020314"/>
                  </a:moveTo>
                  <a:cubicBezTo>
                    <a:pt x="289306" y="3039999"/>
                    <a:pt x="305562" y="3059303"/>
                    <a:pt x="322072" y="3078353"/>
                  </a:cubicBezTo>
                  <a:lnTo>
                    <a:pt x="302895" y="3095117"/>
                  </a:lnTo>
                  <a:cubicBezTo>
                    <a:pt x="286131" y="3075813"/>
                    <a:pt x="269621" y="3056255"/>
                    <a:pt x="253619" y="3036316"/>
                  </a:cubicBezTo>
                  <a:close/>
                  <a:moveTo>
                    <a:pt x="370586" y="3168396"/>
                  </a:moveTo>
                  <a:cubicBezTo>
                    <a:pt x="388239" y="3186430"/>
                    <a:pt x="406146" y="3204083"/>
                    <a:pt x="424561" y="3221355"/>
                  </a:cubicBezTo>
                  <a:lnTo>
                    <a:pt x="407162" y="3239897"/>
                  </a:lnTo>
                  <a:cubicBezTo>
                    <a:pt x="388493" y="3222371"/>
                    <a:pt x="370332" y="3204464"/>
                    <a:pt x="352425" y="3186176"/>
                  </a:cubicBezTo>
                  <a:close/>
                  <a:moveTo>
                    <a:pt x="481711" y="3306318"/>
                  </a:moveTo>
                  <a:cubicBezTo>
                    <a:pt x="501015" y="3322574"/>
                    <a:pt x="520573" y="3338449"/>
                    <a:pt x="540639" y="3353816"/>
                  </a:cubicBezTo>
                  <a:lnTo>
                    <a:pt x="730504" y="3294507"/>
                  </a:lnTo>
                  <a:cubicBezTo>
                    <a:pt x="710311" y="3278886"/>
                    <a:pt x="690372" y="3262757"/>
                    <a:pt x="670814" y="3246374"/>
                  </a:cubicBezTo>
                  <a:close/>
                  <a:moveTo>
                    <a:pt x="811149" y="3353308"/>
                  </a:moveTo>
                  <a:cubicBezTo>
                    <a:pt x="831850" y="3367532"/>
                    <a:pt x="852932" y="3381502"/>
                    <a:pt x="874395" y="3394837"/>
                  </a:cubicBezTo>
                  <a:lnTo>
                    <a:pt x="860933" y="3416300"/>
                  </a:lnTo>
                  <a:cubicBezTo>
                    <a:pt x="839216" y="3402711"/>
                    <a:pt x="817880" y="3388614"/>
                    <a:pt x="796798" y="3374136"/>
                  </a:cubicBezTo>
                  <a:close/>
                  <a:moveTo>
                    <a:pt x="946912" y="3466973"/>
                  </a:moveTo>
                  <a:cubicBezTo>
                    <a:pt x="969010" y="3479165"/>
                    <a:pt x="991235" y="3490849"/>
                    <a:pt x="1013841" y="3502152"/>
                  </a:cubicBezTo>
                  <a:lnTo>
                    <a:pt x="1002538" y="3524885"/>
                  </a:lnTo>
                  <a:cubicBezTo>
                    <a:pt x="979678" y="3513455"/>
                    <a:pt x="956945" y="3501517"/>
                    <a:pt x="934593" y="3489198"/>
                  </a:cubicBezTo>
                  <a:close/>
                  <a:moveTo>
                    <a:pt x="1093089" y="3566795"/>
                  </a:moveTo>
                  <a:cubicBezTo>
                    <a:pt x="1116203" y="3576701"/>
                    <a:pt x="1139571" y="3586226"/>
                    <a:pt x="1163193" y="3595243"/>
                  </a:cubicBezTo>
                  <a:lnTo>
                    <a:pt x="1154176" y="3618992"/>
                  </a:lnTo>
                  <a:cubicBezTo>
                    <a:pt x="1130173" y="3609848"/>
                    <a:pt x="1106551" y="3600196"/>
                    <a:pt x="1083056" y="3590163"/>
                  </a:cubicBezTo>
                  <a:close/>
                  <a:moveTo>
                    <a:pt x="1248410" y="3651885"/>
                  </a:moveTo>
                  <a:cubicBezTo>
                    <a:pt x="1272413" y="3659505"/>
                    <a:pt x="1296543" y="3666617"/>
                    <a:pt x="1320927" y="3673221"/>
                  </a:cubicBezTo>
                  <a:lnTo>
                    <a:pt x="1314323" y="3697732"/>
                  </a:lnTo>
                  <a:cubicBezTo>
                    <a:pt x="1289558" y="3691001"/>
                    <a:pt x="1265047" y="3683762"/>
                    <a:pt x="1240790" y="3676015"/>
                  </a:cubicBezTo>
                  <a:close/>
                  <a:moveTo>
                    <a:pt x="1411351" y="3721100"/>
                  </a:moveTo>
                  <a:cubicBezTo>
                    <a:pt x="1435989" y="3726307"/>
                    <a:pt x="1460754" y="3731006"/>
                    <a:pt x="1485646" y="3735197"/>
                  </a:cubicBezTo>
                  <a:lnTo>
                    <a:pt x="1481455" y="3760216"/>
                  </a:lnTo>
                  <a:cubicBezTo>
                    <a:pt x="1456182" y="3755898"/>
                    <a:pt x="1431036" y="3751199"/>
                    <a:pt x="1406144" y="3745865"/>
                  </a:cubicBezTo>
                  <a:close/>
                  <a:moveTo>
                    <a:pt x="1580388" y="3773932"/>
                  </a:moveTo>
                  <a:cubicBezTo>
                    <a:pt x="1605280" y="3776726"/>
                    <a:pt x="1630426" y="3779012"/>
                    <a:pt x="1655699" y="3780790"/>
                  </a:cubicBezTo>
                  <a:lnTo>
                    <a:pt x="1653921" y="3806190"/>
                  </a:lnTo>
                  <a:cubicBezTo>
                    <a:pt x="1628267" y="3804412"/>
                    <a:pt x="1602867" y="3802126"/>
                    <a:pt x="1577594" y="3799332"/>
                  </a:cubicBezTo>
                  <a:close/>
                  <a:moveTo>
                    <a:pt x="1753743" y="3810381"/>
                  </a:moveTo>
                  <a:cubicBezTo>
                    <a:pt x="1762379" y="3810508"/>
                    <a:pt x="1771015" y="3810508"/>
                    <a:pt x="1779651" y="3810508"/>
                  </a:cubicBezTo>
                  <a:lnTo>
                    <a:pt x="1779651" y="3823208"/>
                  </a:lnTo>
                  <a:lnTo>
                    <a:pt x="1779651" y="3810508"/>
                  </a:lnTo>
                  <a:cubicBezTo>
                    <a:pt x="1796415" y="3810508"/>
                    <a:pt x="1813052" y="3810254"/>
                    <a:pt x="1829562" y="3809873"/>
                  </a:cubicBezTo>
                  <a:lnTo>
                    <a:pt x="1830197" y="3835273"/>
                  </a:lnTo>
                  <a:cubicBezTo>
                    <a:pt x="1813306" y="3835781"/>
                    <a:pt x="1796415" y="3835908"/>
                    <a:pt x="1779524" y="3835908"/>
                  </a:cubicBezTo>
                  <a:cubicBezTo>
                    <a:pt x="1770761" y="3835908"/>
                    <a:pt x="1761998" y="3835908"/>
                    <a:pt x="1753235" y="3835781"/>
                  </a:cubicBezTo>
                  <a:close/>
                  <a:moveTo>
                    <a:pt x="1929892" y="3829812"/>
                  </a:moveTo>
                  <a:cubicBezTo>
                    <a:pt x="1955165" y="3827780"/>
                    <a:pt x="1980184" y="3825113"/>
                    <a:pt x="2005203" y="3822065"/>
                  </a:cubicBezTo>
                  <a:lnTo>
                    <a:pt x="2008378" y="3847211"/>
                  </a:lnTo>
                  <a:cubicBezTo>
                    <a:pt x="1983105" y="3850386"/>
                    <a:pt x="1957705" y="3853053"/>
                    <a:pt x="1932051" y="3855085"/>
                  </a:cubicBezTo>
                  <a:close/>
                  <a:moveTo>
                    <a:pt x="2107057" y="3831971"/>
                  </a:moveTo>
                  <a:cubicBezTo>
                    <a:pt x="2131949" y="3827399"/>
                    <a:pt x="2156714" y="3822446"/>
                    <a:pt x="2181225" y="3816858"/>
                  </a:cubicBezTo>
                  <a:lnTo>
                    <a:pt x="2186813" y="3841623"/>
                  </a:lnTo>
                  <a:cubicBezTo>
                    <a:pt x="2161921" y="3847211"/>
                    <a:pt x="2136902" y="3852418"/>
                    <a:pt x="2111629" y="3856990"/>
                  </a:cubicBezTo>
                  <a:close/>
                  <a:moveTo>
                    <a:pt x="2283460" y="3816858"/>
                  </a:moveTo>
                  <a:cubicBezTo>
                    <a:pt x="2307717" y="3809873"/>
                    <a:pt x="2331847" y="3802507"/>
                    <a:pt x="2355723" y="3794506"/>
                  </a:cubicBezTo>
                  <a:lnTo>
                    <a:pt x="2363724" y="3818636"/>
                  </a:lnTo>
                  <a:cubicBezTo>
                    <a:pt x="2339467" y="3826637"/>
                    <a:pt x="2315083" y="3834257"/>
                    <a:pt x="2290445" y="3841369"/>
                  </a:cubicBezTo>
                  <a:close/>
                  <a:moveTo>
                    <a:pt x="2457450" y="3784473"/>
                  </a:moveTo>
                  <a:cubicBezTo>
                    <a:pt x="2480945" y="3775202"/>
                    <a:pt x="2504186" y="3765423"/>
                    <a:pt x="2527173" y="3755136"/>
                  </a:cubicBezTo>
                  <a:lnTo>
                    <a:pt x="2537460" y="3778377"/>
                  </a:lnTo>
                  <a:cubicBezTo>
                    <a:pt x="2514092" y="3788791"/>
                    <a:pt x="2490597" y="3798697"/>
                    <a:pt x="2466721" y="3808095"/>
                  </a:cubicBezTo>
                  <a:close/>
                  <a:moveTo>
                    <a:pt x="2627376" y="3735070"/>
                  </a:moveTo>
                  <a:cubicBezTo>
                    <a:pt x="2649855" y="3723513"/>
                    <a:pt x="2671953" y="3711448"/>
                    <a:pt x="2693924" y="3699002"/>
                  </a:cubicBezTo>
                  <a:lnTo>
                    <a:pt x="2706497" y="3721100"/>
                  </a:lnTo>
                  <a:cubicBezTo>
                    <a:pt x="2684272" y="3733800"/>
                    <a:pt x="2661793" y="3745992"/>
                    <a:pt x="2639060" y="3757676"/>
                  </a:cubicBezTo>
                  <a:close/>
                  <a:moveTo>
                    <a:pt x="2791714" y="3669284"/>
                  </a:moveTo>
                  <a:cubicBezTo>
                    <a:pt x="2812923" y="3655568"/>
                    <a:pt x="2833751" y="3641471"/>
                    <a:pt x="2854325" y="3626866"/>
                  </a:cubicBezTo>
                  <a:lnTo>
                    <a:pt x="2869057" y="3647567"/>
                  </a:lnTo>
                  <a:cubicBezTo>
                    <a:pt x="2848229" y="3662299"/>
                    <a:pt x="2827020" y="3676650"/>
                    <a:pt x="2805557" y="3690620"/>
                  </a:cubicBezTo>
                  <a:close/>
                  <a:moveTo>
                    <a:pt x="2948940" y="3587750"/>
                  </a:moveTo>
                  <a:cubicBezTo>
                    <a:pt x="2968752" y="3572002"/>
                    <a:pt x="2988056" y="3556000"/>
                    <a:pt x="3007233" y="3539490"/>
                  </a:cubicBezTo>
                  <a:lnTo>
                    <a:pt x="3023870" y="3558667"/>
                  </a:lnTo>
                  <a:cubicBezTo>
                    <a:pt x="3004566" y="3575431"/>
                    <a:pt x="2984881" y="3591687"/>
                    <a:pt x="2964815" y="3607689"/>
                  </a:cubicBezTo>
                  <a:close/>
                  <a:moveTo>
                    <a:pt x="3097530" y="3491357"/>
                  </a:moveTo>
                  <a:cubicBezTo>
                    <a:pt x="3115691" y="3473831"/>
                    <a:pt x="3133471" y="3455924"/>
                    <a:pt x="3150743" y="3437636"/>
                  </a:cubicBezTo>
                  <a:lnTo>
                    <a:pt x="3169158" y="3455162"/>
                  </a:lnTo>
                  <a:cubicBezTo>
                    <a:pt x="3151505" y="3473704"/>
                    <a:pt x="3133471" y="3491865"/>
                    <a:pt x="3115183" y="3509645"/>
                  </a:cubicBezTo>
                  <a:close/>
                  <a:moveTo>
                    <a:pt x="3235960" y="3380867"/>
                  </a:moveTo>
                  <a:cubicBezTo>
                    <a:pt x="3252343" y="3361690"/>
                    <a:pt x="3268218" y="3342132"/>
                    <a:pt x="3283712" y="3322193"/>
                  </a:cubicBezTo>
                  <a:lnTo>
                    <a:pt x="3303778" y="3337814"/>
                  </a:lnTo>
                  <a:cubicBezTo>
                    <a:pt x="3288030" y="3358007"/>
                    <a:pt x="3271901" y="3377819"/>
                    <a:pt x="3255264" y="3397250"/>
                  </a:cubicBezTo>
                  <a:close/>
                  <a:moveTo>
                    <a:pt x="3362960" y="3257423"/>
                  </a:moveTo>
                  <a:cubicBezTo>
                    <a:pt x="3377311" y="3236722"/>
                    <a:pt x="3391281" y="3215767"/>
                    <a:pt x="3404870" y="3194431"/>
                  </a:cubicBezTo>
                  <a:lnTo>
                    <a:pt x="3426333" y="3208020"/>
                  </a:lnTo>
                  <a:cubicBezTo>
                    <a:pt x="3412617" y="3229610"/>
                    <a:pt x="3398520" y="3250946"/>
                    <a:pt x="3383915" y="3271901"/>
                  </a:cubicBezTo>
                  <a:close/>
                  <a:moveTo>
                    <a:pt x="3477387" y="3122168"/>
                  </a:moveTo>
                  <a:cubicBezTo>
                    <a:pt x="3489706" y="3100197"/>
                    <a:pt x="3501517" y="3077845"/>
                    <a:pt x="3512820" y="3055366"/>
                  </a:cubicBezTo>
                  <a:lnTo>
                    <a:pt x="3535553" y="3066796"/>
                  </a:lnTo>
                  <a:cubicBezTo>
                    <a:pt x="3523996" y="3089656"/>
                    <a:pt x="3512058" y="3112262"/>
                    <a:pt x="3499612" y="3134487"/>
                  </a:cubicBezTo>
                  <a:close/>
                  <a:moveTo>
                    <a:pt x="3577971" y="2976372"/>
                  </a:moveTo>
                  <a:cubicBezTo>
                    <a:pt x="3588004" y="2953258"/>
                    <a:pt x="3597656" y="2930017"/>
                    <a:pt x="3606673" y="2906395"/>
                  </a:cubicBezTo>
                  <a:lnTo>
                    <a:pt x="3630422" y="2915539"/>
                  </a:lnTo>
                  <a:cubicBezTo>
                    <a:pt x="3621151" y="2939415"/>
                    <a:pt x="3611499" y="2963037"/>
                    <a:pt x="3601212" y="2986532"/>
                  </a:cubicBezTo>
                  <a:close/>
                  <a:moveTo>
                    <a:pt x="3663696" y="2821432"/>
                  </a:moveTo>
                  <a:cubicBezTo>
                    <a:pt x="3671443" y="2797556"/>
                    <a:pt x="3678682" y="2773299"/>
                    <a:pt x="3685413" y="2749042"/>
                  </a:cubicBezTo>
                  <a:lnTo>
                    <a:pt x="3709924" y="2755773"/>
                  </a:lnTo>
                  <a:cubicBezTo>
                    <a:pt x="3703066" y="2780538"/>
                    <a:pt x="3695700" y="2804922"/>
                    <a:pt x="3687826" y="2829306"/>
                  </a:cubicBezTo>
                  <a:close/>
                  <a:moveTo>
                    <a:pt x="3733673" y="2658872"/>
                  </a:moveTo>
                  <a:cubicBezTo>
                    <a:pt x="3739007" y="2634361"/>
                    <a:pt x="3743833" y="2609596"/>
                    <a:pt x="3748151" y="2584704"/>
                  </a:cubicBezTo>
                  <a:lnTo>
                    <a:pt x="3773170" y="2589022"/>
                  </a:lnTo>
                  <a:cubicBezTo>
                    <a:pt x="3768725" y="2614295"/>
                    <a:pt x="3763899" y="2639441"/>
                    <a:pt x="3758438" y="2664333"/>
                  </a:cubicBezTo>
                  <a:close/>
                  <a:moveTo>
                    <a:pt x="3787394" y="2490216"/>
                  </a:moveTo>
                  <a:cubicBezTo>
                    <a:pt x="3790315" y="2465324"/>
                    <a:pt x="3792728" y="2440178"/>
                    <a:pt x="3794506" y="2414905"/>
                  </a:cubicBezTo>
                  <a:lnTo>
                    <a:pt x="3819779" y="2416810"/>
                  </a:lnTo>
                  <a:cubicBezTo>
                    <a:pt x="3817874" y="2442464"/>
                    <a:pt x="3815461" y="2467864"/>
                    <a:pt x="3812540" y="2493137"/>
                  </a:cubicBezTo>
                  <a:close/>
                  <a:moveTo>
                    <a:pt x="3824351" y="2317115"/>
                  </a:moveTo>
                  <a:cubicBezTo>
                    <a:pt x="3824605" y="2305685"/>
                    <a:pt x="3824732" y="2294128"/>
                    <a:pt x="3824732" y="2282571"/>
                  </a:cubicBezTo>
                  <a:cubicBezTo>
                    <a:pt x="3824732" y="2277491"/>
                    <a:pt x="3827780" y="2272792"/>
                    <a:pt x="3832606" y="2270887"/>
                  </a:cubicBezTo>
                  <a:cubicBezTo>
                    <a:pt x="3837432" y="2268982"/>
                    <a:pt x="3842766" y="2269998"/>
                    <a:pt x="3846449" y="2273681"/>
                  </a:cubicBezTo>
                  <a:lnTo>
                    <a:pt x="3837432" y="2282698"/>
                  </a:lnTo>
                  <a:lnTo>
                    <a:pt x="3824732" y="2282698"/>
                  </a:lnTo>
                  <a:cubicBezTo>
                    <a:pt x="3824732" y="2257298"/>
                    <a:pt x="3824224" y="2232025"/>
                    <a:pt x="3823208" y="2207006"/>
                  </a:cubicBezTo>
                  <a:lnTo>
                    <a:pt x="3848608" y="2205990"/>
                  </a:lnTo>
                  <a:cubicBezTo>
                    <a:pt x="3849624" y="2231390"/>
                    <a:pt x="3850132" y="2257044"/>
                    <a:pt x="3850132" y="2282825"/>
                  </a:cubicBezTo>
                  <a:cubicBezTo>
                    <a:pt x="3850132" y="2287905"/>
                    <a:pt x="3847084" y="2292604"/>
                    <a:pt x="3842258" y="2294509"/>
                  </a:cubicBezTo>
                  <a:cubicBezTo>
                    <a:pt x="3837432" y="2296414"/>
                    <a:pt x="3832098" y="2295398"/>
                    <a:pt x="3828415" y="2291715"/>
                  </a:cubicBezTo>
                  <a:lnTo>
                    <a:pt x="3837432" y="2282698"/>
                  </a:lnTo>
                  <a:lnTo>
                    <a:pt x="3850132" y="2282698"/>
                  </a:lnTo>
                  <a:cubicBezTo>
                    <a:pt x="3850132" y="2294382"/>
                    <a:pt x="3850005" y="2306066"/>
                    <a:pt x="3849751" y="2317750"/>
                  </a:cubicBezTo>
                  <a:close/>
                </a:path>
              </a:pathLst>
            </a:custGeom>
            <a:solidFill>
              <a:srgbClr val="787788"/>
            </a:solidFill>
            <a:ln w="12700">
              <a:solidFill>
                <a:srgbClr val="000000"/>
              </a:solidFill>
            </a:ln>
          </p:spPr>
        </p:sp>
      </p:grpSp>
      <p:grpSp>
        <p:nvGrpSpPr>
          <p:cNvPr name="Group 6" id="6"/>
          <p:cNvGrpSpPr/>
          <p:nvPr/>
        </p:nvGrpSpPr>
        <p:grpSpPr>
          <a:xfrm rot="0">
            <a:off x="2244795" y="6042079"/>
            <a:ext cx="2070325" cy="2070325"/>
            <a:chOff x="0" y="0"/>
            <a:chExt cx="2760434" cy="2760434"/>
          </a:xfrm>
        </p:grpSpPr>
        <p:sp>
          <p:nvSpPr>
            <p:cNvPr name="Freeform 7" id="7"/>
            <p:cNvSpPr/>
            <p:nvPr/>
          </p:nvSpPr>
          <p:spPr>
            <a:xfrm flipH="false" flipV="false" rot="0">
              <a:off x="-17399" y="-26289"/>
              <a:ext cx="2929890" cy="2878201"/>
            </a:xfrm>
            <a:custGeom>
              <a:avLst/>
              <a:gdLst/>
              <a:ahLst/>
              <a:cxnLst/>
              <a:rect r="r" b="b" t="t" l="l"/>
              <a:pathLst>
                <a:path h="2878201" w="2929890">
                  <a:moveTo>
                    <a:pt x="2741168" y="1230630"/>
                  </a:moveTo>
                  <a:cubicBezTo>
                    <a:pt x="2737866" y="1205611"/>
                    <a:pt x="2733929" y="1180719"/>
                    <a:pt x="2729357" y="1156208"/>
                  </a:cubicBezTo>
                  <a:lnTo>
                    <a:pt x="2754376" y="1151509"/>
                  </a:lnTo>
                  <a:cubicBezTo>
                    <a:pt x="2759075" y="1176528"/>
                    <a:pt x="2763012" y="1201928"/>
                    <a:pt x="2766314" y="1227328"/>
                  </a:cubicBezTo>
                  <a:close/>
                  <a:moveTo>
                    <a:pt x="2732405" y="1054608"/>
                  </a:moveTo>
                  <a:cubicBezTo>
                    <a:pt x="2725928" y="1030224"/>
                    <a:pt x="2718816" y="1006094"/>
                    <a:pt x="2711069" y="982345"/>
                  </a:cubicBezTo>
                  <a:lnTo>
                    <a:pt x="2735199" y="974471"/>
                  </a:lnTo>
                  <a:cubicBezTo>
                    <a:pt x="2743073" y="998728"/>
                    <a:pt x="2750439" y="1023239"/>
                    <a:pt x="2756916" y="1048131"/>
                  </a:cubicBezTo>
                  <a:close/>
                  <a:moveTo>
                    <a:pt x="2700782" y="881507"/>
                  </a:moveTo>
                  <a:cubicBezTo>
                    <a:pt x="2691130" y="858139"/>
                    <a:pt x="2680970" y="835152"/>
                    <a:pt x="2670048" y="812546"/>
                  </a:cubicBezTo>
                  <a:lnTo>
                    <a:pt x="2692908" y="801624"/>
                  </a:lnTo>
                  <a:cubicBezTo>
                    <a:pt x="2703957" y="824738"/>
                    <a:pt x="2714371" y="848106"/>
                    <a:pt x="2724150" y="871982"/>
                  </a:cubicBezTo>
                  <a:close/>
                  <a:moveTo>
                    <a:pt x="2646680" y="713867"/>
                  </a:moveTo>
                  <a:cubicBezTo>
                    <a:pt x="2634107" y="692023"/>
                    <a:pt x="2621026" y="670560"/>
                    <a:pt x="2607310" y="649478"/>
                  </a:cubicBezTo>
                  <a:lnTo>
                    <a:pt x="2628646" y="635635"/>
                  </a:lnTo>
                  <a:cubicBezTo>
                    <a:pt x="2642616" y="657098"/>
                    <a:pt x="2655951" y="678942"/>
                    <a:pt x="2668778" y="701167"/>
                  </a:cubicBezTo>
                  <a:close/>
                  <a:moveTo>
                    <a:pt x="2571496" y="554482"/>
                  </a:moveTo>
                  <a:cubicBezTo>
                    <a:pt x="2556256" y="534416"/>
                    <a:pt x="2540508" y="514858"/>
                    <a:pt x="2524125" y="495681"/>
                  </a:cubicBezTo>
                  <a:lnTo>
                    <a:pt x="2543429" y="479171"/>
                  </a:lnTo>
                  <a:cubicBezTo>
                    <a:pt x="2560066" y="498602"/>
                    <a:pt x="2576195" y="518668"/>
                    <a:pt x="2591689" y="538988"/>
                  </a:cubicBezTo>
                  <a:close/>
                  <a:moveTo>
                    <a:pt x="2476246" y="406146"/>
                  </a:moveTo>
                  <a:cubicBezTo>
                    <a:pt x="2458593" y="388239"/>
                    <a:pt x="2440305" y="370840"/>
                    <a:pt x="2421763" y="353949"/>
                  </a:cubicBezTo>
                  <a:lnTo>
                    <a:pt x="2438781" y="335153"/>
                  </a:lnTo>
                  <a:cubicBezTo>
                    <a:pt x="2457831" y="352298"/>
                    <a:pt x="2476373" y="370078"/>
                    <a:pt x="2494280" y="388239"/>
                  </a:cubicBezTo>
                  <a:close/>
                  <a:moveTo>
                    <a:pt x="2362708" y="271399"/>
                  </a:moveTo>
                  <a:cubicBezTo>
                    <a:pt x="2342896" y="255905"/>
                    <a:pt x="2322576" y="241046"/>
                    <a:pt x="2301875" y="226695"/>
                  </a:cubicBezTo>
                  <a:lnTo>
                    <a:pt x="2316353" y="205867"/>
                  </a:lnTo>
                  <a:cubicBezTo>
                    <a:pt x="2337435" y="220472"/>
                    <a:pt x="2358136" y="235712"/>
                    <a:pt x="2378329" y="251460"/>
                  </a:cubicBezTo>
                  <a:close/>
                  <a:moveTo>
                    <a:pt x="2232787" y="152527"/>
                  </a:moveTo>
                  <a:cubicBezTo>
                    <a:pt x="2211070" y="139827"/>
                    <a:pt x="2189099" y="127635"/>
                    <a:pt x="2166747" y="116078"/>
                  </a:cubicBezTo>
                  <a:lnTo>
                    <a:pt x="2178431" y="93472"/>
                  </a:lnTo>
                  <a:cubicBezTo>
                    <a:pt x="2201291" y="105283"/>
                    <a:pt x="2223770" y="117602"/>
                    <a:pt x="2245741" y="130556"/>
                  </a:cubicBezTo>
                  <a:close/>
                  <a:moveTo>
                    <a:pt x="2088515" y="51308"/>
                  </a:moveTo>
                  <a:cubicBezTo>
                    <a:pt x="2065401" y="41529"/>
                    <a:pt x="2042033" y="32385"/>
                    <a:pt x="2018411" y="23876"/>
                  </a:cubicBezTo>
                  <a:lnTo>
                    <a:pt x="2027047" y="0"/>
                  </a:lnTo>
                  <a:cubicBezTo>
                    <a:pt x="2051177" y="8636"/>
                    <a:pt x="2075053" y="18034"/>
                    <a:pt x="2098548" y="27940"/>
                  </a:cubicBezTo>
                  <a:close/>
                  <a:moveTo>
                    <a:pt x="1760347" y="100838"/>
                  </a:moveTo>
                  <a:cubicBezTo>
                    <a:pt x="1736217" y="94107"/>
                    <a:pt x="1711706" y="88138"/>
                    <a:pt x="1686941" y="82677"/>
                  </a:cubicBezTo>
                  <a:lnTo>
                    <a:pt x="1692402" y="57912"/>
                  </a:lnTo>
                  <a:cubicBezTo>
                    <a:pt x="1717548" y="63373"/>
                    <a:pt x="1742440" y="69596"/>
                    <a:pt x="1767205" y="76327"/>
                  </a:cubicBezTo>
                  <a:close/>
                  <a:moveTo>
                    <a:pt x="1588135" y="65024"/>
                  </a:moveTo>
                  <a:cubicBezTo>
                    <a:pt x="1563370" y="61595"/>
                    <a:pt x="1538224" y="58674"/>
                    <a:pt x="1513078" y="56642"/>
                  </a:cubicBezTo>
                  <a:lnTo>
                    <a:pt x="1515237" y="31369"/>
                  </a:lnTo>
                  <a:cubicBezTo>
                    <a:pt x="1540891" y="33528"/>
                    <a:pt x="1566418" y="36449"/>
                    <a:pt x="1591691" y="40005"/>
                  </a:cubicBezTo>
                  <a:close/>
                  <a:moveTo>
                    <a:pt x="1412367" y="51816"/>
                  </a:moveTo>
                  <a:cubicBezTo>
                    <a:pt x="1407414" y="51816"/>
                    <a:pt x="1402461" y="51689"/>
                    <a:pt x="1397508" y="51689"/>
                  </a:cubicBezTo>
                  <a:lnTo>
                    <a:pt x="1397508" y="38989"/>
                  </a:lnTo>
                  <a:lnTo>
                    <a:pt x="1397508" y="51689"/>
                  </a:lnTo>
                  <a:lnTo>
                    <a:pt x="1397508" y="38989"/>
                  </a:lnTo>
                  <a:lnTo>
                    <a:pt x="1397508" y="51689"/>
                  </a:lnTo>
                  <a:cubicBezTo>
                    <a:pt x="1377061" y="51689"/>
                    <a:pt x="1356614" y="52197"/>
                    <a:pt x="1336294" y="53086"/>
                  </a:cubicBezTo>
                  <a:lnTo>
                    <a:pt x="1335151" y="27686"/>
                  </a:lnTo>
                  <a:cubicBezTo>
                    <a:pt x="1355979" y="26797"/>
                    <a:pt x="1376680" y="26289"/>
                    <a:pt x="1397635" y="26289"/>
                  </a:cubicBezTo>
                  <a:cubicBezTo>
                    <a:pt x="1402715" y="26289"/>
                    <a:pt x="1407668" y="26289"/>
                    <a:pt x="1412748" y="26416"/>
                  </a:cubicBezTo>
                  <a:close/>
                  <a:moveTo>
                    <a:pt x="1236599" y="35814"/>
                  </a:moveTo>
                  <a:cubicBezTo>
                    <a:pt x="1211453" y="38735"/>
                    <a:pt x="1186561" y="42418"/>
                    <a:pt x="1161796" y="46863"/>
                  </a:cubicBezTo>
                  <a:lnTo>
                    <a:pt x="1157351" y="21844"/>
                  </a:lnTo>
                  <a:cubicBezTo>
                    <a:pt x="1182497" y="17399"/>
                    <a:pt x="1207897" y="13716"/>
                    <a:pt x="1233551" y="10668"/>
                  </a:cubicBezTo>
                  <a:close/>
                  <a:moveTo>
                    <a:pt x="1063244" y="93218"/>
                  </a:moveTo>
                  <a:cubicBezTo>
                    <a:pt x="1038860" y="99441"/>
                    <a:pt x="1014730" y="106299"/>
                    <a:pt x="990854" y="113792"/>
                  </a:cubicBezTo>
                  <a:lnTo>
                    <a:pt x="983234" y="89535"/>
                  </a:lnTo>
                  <a:cubicBezTo>
                    <a:pt x="1007491" y="81915"/>
                    <a:pt x="1032129" y="74930"/>
                    <a:pt x="1057021" y="68580"/>
                  </a:cubicBezTo>
                  <a:close/>
                  <a:moveTo>
                    <a:pt x="895858" y="147574"/>
                  </a:moveTo>
                  <a:cubicBezTo>
                    <a:pt x="872490" y="156972"/>
                    <a:pt x="849376" y="166878"/>
                    <a:pt x="826516" y="177546"/>
                  </a:cubicBezTo>
                  <a:lnTo>
                    <a:pt x="815848" y="154559"/>
                  </a:lnTo>
                  <a:cubicBezTo>
                    <a:pt x="839089" y="143764"/>
                    <a:pt x="862584" y="133604"/>
                    <a:pt x="886460" y="124079"/>
                  </a:cubicBezTo>
                  <a:close/>
                  <a:moveTo>
                    <a:pt x="737108" y="223393"/>
                  </a:moveTo>
                  <a:cubicBezTo>
                    <a:pt x="715137" y="235712"/>
                    <a:pt x="693547" y="248666"/>
                    <a:pt x="672211" y="262128"/>
                  </a:cubicBezTo>
                  <a:lnTo>
                    <a:pt x="658622" y="240665"/>
                  </a:lnTo>
                  <a:cubicBezTo>
                    <a:pt x="680212" y="226949"/>
                    <a:pt x="702310" y="213741"/>
                    <a:pt x="724662" y="201295"/>
                  </a:cubicBezTo>
                  <a:close/>
                  <a:moveTo>
                    <a:pt x="589407" y="319024"/>
                  </a:moveTo>
                  <a:cubicBezTo>
                    <a:pt x="569214" y="334010"/>
                    <a:pt x="549402" y="349631"/>
                    <a:pt x="530225" y="365760"/>
                  </a:cubicBezTo>
                  <a:lnTo>
                    <a:pt x="513842" y="346329"/>
                  </a:lnTo>
                  <a:cubicBezTo>
                    <a:pt x="533527" y="329946"/>
                    <a:pt x="553593" y="314071"/>
                    <a:pt x="574167" y="298704"/>
                  </a:cubicBezTo>
                  <a:close/>
                  <a:moveTo>
                    <a:pt x="455295" y="433070"/>
                  </a:moveTo>
                  <a:cubicBezTo>
                    <a:pt x="437261" y="450596"/>
                    <a:pt x="419608" y="468630"/>
                    <a:pt x="402590" y="487045"/>
                  </a:cubicBezTo>
                  <a:lnTo>
                    <a:pt x="383921" y="469773"/>
                  </a:lnTo>
                  <a:cubicBezTo>
                    <a:pt x="401320" y="450977"/>
                    <a:pt x="419227" y="432562"/>
                    <a:pt x="437642" y="414782"/>
                  </a:cubicBezTo>
                  <a:close/>
                  <a:moveTo>
                    <a:pt x="337058" y="563372"/>
                  </a:moveTo>
                  <a:cubicBezTo>
                    <a:pt x="321437" y="583057"/>
                    <a:pt x="306324" y="603123"/>
                    <a:pt x="291719" y="623697"/>
                  </a:cubicBezTo>
                  <a:lnTo>
                    <a:pt x="271018" y="608965"/>
                  </a:lnTo>
                  <a:cubicBezTo>
                    <a:pt x="285877" y="588010"/>
                    <a:pt x="301244" y="567563"/>
                    <a:pt x="317246" y="547497"/>
                  </a:cubicBezTo>
                  <a:close/>
                  <a:moveTo>
                    <a:pt x="236601" y="707898"/>
                  </a:moveTo>
                  <a:cubicBezTo>
                    <a:pt x="223647" y="729488"/>
                    <a:pt x="211201" y="751332"/>
                    <a:pt x="199390" y="773684"/>
                  </a:cubicBezTo>
                  <a:lnTo>
                    <a:pt x="176911" y="761746"/>
                  </a:lnTo>
                  <a:cubicBezTo>
                    <a:pt x="188976" y="739013"/>
                    <a:pt x="201549" y="716661"/>
                    <a:pt x="214757" y="694817"/>
                  </a:cubicBezTo>
                  <a:close/>
                  <a:moveTo>
                    <a:pt x="155702" y="864235"/>
                  </a:moveTo>
                  <a:cubicBezTo>
                    <a:pt x="145669" y="887222"/>
                    <a:pt x="136271" y="910463"/>
                    <a:pt x="127508" y="934085"/>
                  </a:cubicBezTo>
                  <a:lnTo>
                    <a:pt x="103759" y="925195"/>
                  </a:lnTo>
                  <a:cubicBezTo>
                    <a:pt x="112649" y="901192"/>
                    <a:pt x="122301" y="877443"/>
                    <a:pt x="132588" y="853948"/>
                  </a:cubicBezTo>
                  <a:close/>
                  <a:moveTo>
                    <a:pt x="95885" y="1029716"/>
                  </a:moveTo>
                  <a:cubicBezTo>
                    <a:pt x="88900" y="1053846"/>
                    <a:pt x="82677" y="1078103"/>
                    <a:pt x="76962" y="1102741"/>
                  </a:cubicBezTo>
                  <a:lnTo>
                    <a:pt x="52197" y="1097026"/>
                  </a:lnTo>
                  <a:cubicBezTo>
                    <a:pt x="57912" y="1072007"/>
                    <a:pt x="64389" y="1047115"/>
                    <a:pt x="71501" y="1022604"/>
                  </a:cubicBezTo>
                  <a:close/>
                  <a:moveTo>
                    <a:pt x="58166" y="1201547"/>
                  </a:moveTo>
                  <a:cubicBezTo>
                    <a:pt x="54356" y="1226312"/>
                    <a:pt x="51308" y="1251458"/>
                    <a:pt x="48895" y="1276604"/>
                  </a:cubicBezTo>
                  <a:lnTo>
                    <a:pt x="23622" y="1274191"/>
                  </a:lnTo>
                  <a:cubicBezTo>
                    <a:pt x="26035" y="1248410"/>
                    <a:pt x="29210" y="1223010"/>
                    <a:pt x="33020" y="1197610"/>
                  </a:cubicBezTo>
                  <a:close/>
                  <a:moveTo>
                    <a:pt x="43053" y="1376934"/>
                  </a:moveTo>
                  <a:cubicBezTo>
                    <a:pt x="42799" y="1386713"/>
                    <a:pt x="42799" y="1396619"/>
                    <a:pt x="42799" y="1406525"/>
                  </a:cubicBezTo>
                  <a:lnTo>
                    <a:pt x="30099" y="1406525"/>
                  </a:lnTo>
                  <a:lnTo>
                    <a:pt x="42799" y="1406525"/>
                  </a:lnTo>
                  <a:cubicBezTo>
                    <a:pt x="42799" y="1422146"/>
                    <a:pt x="43053" y="1437640"/>
                    <a:pt x="43561" y="1453007"/>
                  </a:cubicBezTo>
                  <a:lnTo>
                    <a:pt x="18161" y="1453896"/>
                  </a:lnTo>
                  <a:cubicBezTo>
                    <a:pt x="17653" y="1438148"/>
                    <a:pt x="17399" y="1422400"/>
                    <a:pt x="17399" y="1406525"/>
                  </a:cubicBezTo>
                  <a:cubicBezTo>
                    <a:pt x="17399" y="1396492"/>
                    <a:pt x="17526" y="1386459"/>
                    <a:pt x="17780" y="1376426"/>
                  </a:cubicBezTo>
                  <a:close/>
                  <a:moveTo>
                    <a:pt x="25273" y="1552575"/>
                  </a:moveTo>
                  <a:cubicBezTo>
                    <a:pt x="27940" y="1577848"/>
                    <a:pt x="31369" y="1602740"/>
                    <a:pt x="35433" y="1627632"/>
                  </a:cubicBezTo>
                  <a:lnTo>
                    <a:pt x="10414" y="1631696"/>
                  </a:lnTo>
                  <a:cubicBezTo>
                    <a:pt x="6223" y="1606423"/>
                    <a:pt x="2794" y="1581023"/>
                    <a:pt x="0" y="1555242"/>
                  </a:cubicBezTo>
                  <a:close/>
                  <a:moveTo>
                    <a:pt x="80899" y="1726692"/>
                  </a:moveTo>
                  <a:cubicBezTo>
                    <a:pt x="86868" y="1751203"/>
                    <a:pt x="93472" y="1775460"/>
                    <a:pt x="100711" y="1799336"/>
                  </a:cubicBezTo>
                  <a:lnTo>
                    <a:pt x="76454" y="1806702"/>
                  </a:lnTo>
                  <a:cubicBezTo>
                    <a:pt x="69088" y="1782318"/>
                    <a:pt x="62357" y="1757553"/>
                    <a:pt x="56261" y="1732661"/>
                  </a:cubicBezTo>
                  <a:close/>
                  <a:moveTo>
                    <a:pt x="108839" y="1900555"/>
                  </a:moveTo>
                  <a:cubicBezTo>
                    <a:pt x="117983" y="1924050"/>
                    <a:pt x="127635" y="1947291"/>
                    <a:pt x="137922" y="1970151"/>
                  </a:cubicBezTo>
                  <a:lnTo>
                    <a:pt x="114808" y="1980565"/>
                  </a:lnTo>
                  <a:cubicBezTo>
                    <a:pt x="104267" y="1957324"/>
                    <a:pt x="94361" y="1933702"/>
                    <a:pt x="85090" y="1909699"/>
                  </a:cubicBezTo>
                  <a:close/>
                  <a:moveTo>
                    <a:pt x="159004" y="2069338"/>
                  </a:moveTo>
                  <a:cubicBezTo>
                    <a:pt x="171069" y="2091436"/>
                    <a:pt x="183769" y="2113280"/>
                    <a:pt x="196977" y="2134616"/>
                  </a:cubicBezTo>
                  <a:lnTo>
                    <a:pt x="175387" y="2147951"/>
                  </a:lnTo>
                  <a:cubicBezTo>
                    <a:pt x="161925" y="2126234"/>
                    <a:pt x="148971" y="2104009"/>
                    <a:pt x="136652" y="2081403"/>
                  </a:cubicBezTo>
                  <a:close/>
                  <a:moveTo>
                    <a:pt x="230759" y="2230120"/>
                  </a:moveTo>
                  <a:cubicBezTo>
                    <a:pt x="245618" y="2250440"/>
                    <a:pt x="260985" y="2270379"/>
                    <a:pt x="276860" y="2289810"/>
                  </a:cubicBezTo>
                  <a:lnTo>
                    <a:pt x="257175" y="2305812"/>
                  </a:lnTo>
                  <a:cubicBezTo>
                    <a:pt x="240919" y="2286000"/>
                    <a:pt x="225298" y="2265680"/>
                    <a:pt x="210185" y="2244979"/>
                  </a:cubicBezTo>
                  <a:close/>
                  <a:moveTo>
                    <a:pt x="322707" y="2380234"/>
                  </a:moveTo>
                  <a:cubicBezTo>
                    <a:pt x="339979" y="2398522"/>
                    <a:pt x="357886" y="2416302"/>
                    <a:pt x="376174" y="2433574"/>
                  </a:cubicBezTo>
                  <a:lnTo>
                    <a:pt x="358775" y="2451989"/>
                  </a:lnTo>
                  <a:cubicBezTo>
                    <a:pt x="340106" y="2434336"/>
                    <a:pt x="321945" y="2416302"/>
                    <a:pt x="304419" y="2397633"/>
                  </a:cubicBezTo>
                  <a:close/>
                  <a:moveTo>
                    <a:pt x="433451" y="2517267"/>
                  </a:moveTo>
                  <a:cubicBezTo>
                    <a:pt x="453009" y="2533142"/>
                    <a:pt x="472948" y="2548509"/>
                    <a:pt x="493268" y="2563241"/>
                  </a:cubicBezTo>
                  <a:lnTo>
                    <a:pt x="478409" y="2583815"/>
                  </a:lnTo>
                  <a:cubicBezTo>
                    <a:pt x="457708" y="2568702"/>
                    <a:pt x="437388" y="2553081"/>
                    <a:pt x="417449" y="2536952"/>
                  </a:cubicBezTo>
                  <a:close/>
                  <a:moveTo>
                    <a:pt x="560832" y="2638933"/>
                  </a:moveTo>
                  <a:cubicBezTo>
                    <a:pt x="582168" y="2652141"/>
                    <a:pt x="604012" y="2664841"/>
                    <a:pt x="626237" y="2676779"/>
                  </a:cubicBezTo>
                  <a:lnTo>
                    <a:pt x="614172" y="2699131"/>
                  </a:lnTo>
                  <a:cubicBezTo>
                    <a:pt x="591566" y="2686812"/>
                    <a:pt x="569341" y="2673985"/>
                    <a:pt x="547624" y="2660523"/>
                  </a:cubicBezTo>
                  <a:close/>
                  <a:moveTo>
                    <a:pt x="842010" y="2642489"/>
                  </a:moveTo>
                  <a:cubicBezTo>
                    <a:pt x="864870" y="2652776"/>
                    <a:pt x="888111" y="2662428"/>
                    <a:pt x="911606" y="2671572"/>
                  </a:cubicBezTo>
                  <a:lnTo>
                    <a:pt x="902462" y="2695321"/>
                  </a:lnTo>
                  <a:cubicBezTo>
                    <a:pt x="878459" y="2686050"/>
                    <a:pt x="854837" y="2676271"/>
                    <a:pt x="831596" y="2665730"/>
                  </a:cubicBezTo>
                  <a:close/>
                  <a:moveTo>
                    <a:pt x="996442" y="2727325"/>
                  </a:moveTo>
                  <a:cubicBezTo>
                    <a:pt x="1020445" y="2734564"/>
                    <a:pt x="1044702" y="2741041"/>
                    <a:pt x="1069213" y="2747010"/>
                  </a:cubicBezTo>
                  <a:lnTo>
                    <a:pt x="1063244" y="2771648"/>
                  </a:lnTo>
                  <a:cubicBezTo>
                    <a:pt x="1038225" y="2765679"/>
                    <a:pt x="1013587" y="2758948"/>
                    <a:pt x="989076" y="2751582"/>
                  </a:cubicBezTo>
                  <a:close/>
                  <a:moveTo>
                    <a:pt x="1160399" y="2791079"/>
                  </a:moveTo>
                  <a:cubicBezTo>
                    <a:pt x="1185164" y="2795143"/>
                    <a:pt x="1210183" y="2798445"/>
                    <a:pt x="1235456" y="2801112"/>
                  </a:cubicBezTo>
                  <a:lnTo>
                    <a:pt x="1232789" y="2826385"/>
                  </a:lnTo>
                  <a:cubicBezTo>
                    <a:pt x="1207135" y="2823718"/>
                    <a:pt x="1181608" y="2820289"/>
                    <a:pt x="1156335" y="2816098"/>
                  </a:cubicBezTo>
                  <a:close/>
                  <a:moveTo>
                    <a:pt x="1331468" y="2833116"/>
                  </a:moveTo>
                  <a:cubicBezTo>
                    <a:pt x="1346200" y="2833624"/>
                    <a:pt x="1360932" y="2833878"/>
                    <a:pt x="1375791" y="2833878"/>
                  </a:cubicBezTo>
                  <a:lnTo>
                    <a:pt x="1375791" y="2846578"/>
                  </a:lnTo>
                  <a:lnTo>
                    <a:pt x="1375791" y="2833878"/>
                  </a:lnTo>
                  <a:cubicBezTo>
                    <a:pt x="1386459" y="2833878"/>
                    <a:pt x="1397000" y="2833751"/>
                    <a:pt x="1407541" y="2833497"/>
                  </a:cubicBezTo>
                  <a:lnTo>
                    <a:pt x="1408176" y="2858897"/>
                  </a:lnTo>
                  <a:cubicBezTo>
                    <a:pt x="1397381" y="2859151"/>
                    <a:pt x="1386586" y="2859278"/>
                    <a:pt x="1375791" y="2859278"/>
                  </a:cubicBezTo>
                  <a:cubicBezTo>
                    <a:pt x="1360678" y="2859278"/>
                    <a:pt x="1345692" y="2859024"/>
                    <a:pt x="1330706" y="2858516"/>
                  </a:cubicBezTo>
                  <a:close/>
                  <a:moveTo>
                    <a:pt x="1507109" y="2852928"/>
                  </a:moveTo>
                  <a:cubicBezTo>
                    <a:pt x="1532382" y="2850515"/>
                    <a:pt x="1557401" y="2847340"/>
                    <a:pt x="1582293" y="2843530"/>
                  </a:cubicBezTo>
                  <a:lnTo>
                    <a:pt x="1586103" y="2868676"/>
                  </a:lnTo>
                  <a:cubicBezTo>
                    <a:pt x="1560830" y="2872613"/>
                    <a:pt x="1535303" y="2875788"/>
                    <a:pt x="1509522" y="2878201"/>
                  </a:cubicBezTo>
                  <a:close/>
                  <a:moveTo>
                    <a:pt x="1683385" y="2849880"/>
                  </a:moveTo>
                  <a:cubicBezTo>
                    <a:pt x="1708023" y="2844165"/>
                    <a:pt x="1732280" y="2837815"/>
                    <a:pt x="1756410" y="2830830"/>
                  </a:cubicBezTo>
                  <a:lnTo>
                    <a:pt x="1763522" y="2855214"/>
                  </a:lnTo>
                  <a:cubicBezTo>
                    <a:pt x="1739011" y="2862326"/>
                    <a:pt x="1714246" y="2868803"/>
                    <a:pt x="1689100" y="2874645"/>
                  </a:cubicBezTo>
                  <a:close/>
                  <a:moveTo>
                    <a:pt x="1857629" y="2823972"/>
                  </a:moveTo>
                  <a:cubicBezTo>
                    <a:pt x="1881251" y="2815209"/>
                    <a:pt x="1904492" y="2805684"/>
                    <a:pt x="1927479" y="2795651"/>
                  </a:cubicBezTo>
                  <a:lnTo>
                    <a:pt x="1937639" y="2818892"/>
                  </a:lnTo>
                  <a:cubicBezTo>
                    <a:pt x="1914271" y="2829179"/>
                    <a:pt x="1890522" y="2838831"/>
                    <a:pt x="1866519" y="2847848"/>
                  </a:cubicBezTo>
                  <a:close/>
                  <a:moveTo>
                    <a:pt x="2026920" y="2775585"/>
                  </a:moveTo>
                  <a:cubicBezTo>
                    <a:pt x="2049145" y="2763774"/>
                    <a:pt x="2071116" y="2751328"/>
                    <a:pt x="2092579" y="2738247"/>
                  </a:cubicBezTo>
                  <a:lnTo>
                    <a:pt x="2105787" y="2759964"/>
                  </a:lnTo>
                  <a:cubicBezTo>
                    <a:pt x="2083816" y="2773172"/>
                    <a:pt x="2061591" y="2785872"/>
                    <a:pt x="2038858" y="2797937"/>
                  </a:cubicBezTo>
                  <a:close/>
                  <a:moveTo>
                    <a:pt x="2188591" y="2705354"/>
                  </a:moveTo>
                  <a:cubicBezTo>
                    <a:pt x="2209165" y="2690749"/>
                    <a:pt x="2229231" y="2675636"/>
                    <a:pt x="2248789" y="2659888"/>
                  </a:cubicBezTo>
                  <a:lnTo>
                    <a:pt x="2264664" y="2679700"/>
                  </a:lnTo>
                  <a:cubicBezTo>
                    <a:pt x="2244598" y="2695702"/>
                    <a:pt x="2224151" y="2711069"/>
                    <a:pt x="2203323" y="2726055"/>
                  </a:cubicBezTo>
                  <a:close/>
                  <a:moveTo>
                    <a:pt x="2339848" y="2614930"/>
                  </a:moveTo>
                  <a:cubicBezTo>
                    <a:pt x="2358263" y="2597785"/>
                    <a:pt x="2376297" y="2580259"/>
                    <a:pt x="2393696" y="2562098"/>
                  </a:cubicBezTo>
                  <a:lnTo>
                    <a:pt x="2411984" y="2579751"/>
                  </a:lnTo>
                  <a:cubicBezTo>
                    <a:pt x="2394204" y="2598166"/>
                    <a:pt x="2375916" y="2616200"/>
                    <a:pt x="2357120" y="2633599"/>
                  </a:cubicBezTo>
                  <a:close/>
                  <a:moveTo>
                    <a:pt x="2478151" y="2505837"/>
                  </a:moveTo>
                  <a:cubicBezTo>
                    <a:pt x="2494280" y="2486533"/>
                    <a:pt x="2509774" y="2466721"/>
                    <a:pt x="2524760" y="2446528"/>
                  </a:cubicBezTo>
                  <a:lnTo>
                    <a:pt x="2545207" y="2461641"/>
                  </a:lnTo>
                  <a:cubicBezTo>
                    <a:pt x="2529967" y="2482215"/>
                    <a:pt x="2514092" y="2502408"/>
                    <a:pt x="2497709" y="2522093"/>
                  </a:cubicBezTo>
                  <a:close/>
                  <a:moveTo>
                    <a:pt x="2601214" y="2379853"/>
                  </a:moveTo>
                  <a:cubicBezTo>
                    <a:pt x="2614676" y="2358644"/>
                    <a:pt x="2627503" y="2336927"/>
                    <a:pt x="2639822" y="2314956"/>
                  </a:cubicBezTo>
                  <a:lnTo>
                    <a:pt x="2662047" y="2327275"/>
                  </a:lnTo>
                  <a:cubicBezTo>
                    <a:pt x="2649601" y="2349754"/>
                    <a:pt x="2636393" y="2371725"/>
                    <a:pt x="2622677" y="2393442"/>
                  </a:cubicBezTo>
                  <a:close/>
                  <a:moveTo>
                    <a:pt x="2706878" y="2238883"/>
                  </a:moveTo>
                  <a:cubicBezTo>
                    <a:pt x="2717419" y="2216150"/>
                    <a:pt x="2727325" y="2193036"/>
                    <a:pt x="2736723" y="2169541"/>
                  </a:cubicBezTo>
                  <a:lnTo>
                    <a:pt x="2760345" y="2178939"/>
                  </a:lnTo>
                  <a:cubicBezTo>
                    <a:pt x="2750820" y="2202815"/>
                    <a:pt x="2740787" y="2226437"/>
                    <a:pt x="2729992" y="2249551"/>
                  </a:cubicBezTo>
                  <a:close/>
                  <a:moveTo>
                    <a:pt x="2793492" y="2085213"/>
                  </a:moveTo>
                  <a:cubicBezTo>
                    <a:pt x="2800985" y="2061337"/>
                    <a:pt x="2807716" y="2037207"/>
                    <a:pt x="2813939" y="2012823"/>
                  </a:cubicBezTo>
                  <a:lnTo>
                    <a:pt x="2838577" y="2019046"/>
                  </a:lnTo>
                  <a:cubicBezTo>
                    <a:pt x="2832354" y="2043938"/>
                    <a:pt x="2825369" y="2068576"/>
                    <a:pt x="2817749" y="2092833"/>
                  </a:cubicBezTo>
                  <a:close/>
                  <a:moveTo>
                    <a:pt x="2859151" y="1922018"/>
                  </a:moveTo>
                  <a:cubicBezTo>
                    <a:pt x="2863469" y="1897253"/>
                    <a:pt x="2867025" y="1872361"/>
                    <a:pt x="2870073" y="1847215"/>
                  </a:cubicBezTo>
                  <a:lnTo>
                    <a:pt x="2895346" y="1850136"/>
                  </a:lnTo>
                  <a:cubicBezTo>
                    <a:pt x="2892298" y="1875790"/>
                    <a:pt x="2888615" y="1901190"/>
                    <a:pt x="2884297" y="1926336"/>
                  </a:cubicBezTo>
                  <a:close/>
                  <a:moveTo>
                    <a:pt x="2903093" y="1751457"/>
                  </a:moveTo>
                  <a:cubicBezTo>
                    <a:pt x="2903982" y="1731899"/>
                    <a:pt x="2904363" y="1712214"/>
                    <a:pt x="2904363" y="1692402"/>
                  </a:cubicBezTo>
                  <a:lnTo>
                    <a:pt x="2917063" y="1692402"/>
                  </a:lnTo>
                  <a:lnTo>
                    <a:pt x="2929763" y="1692402"/>
                  </a:lnTo>
                  <a:lnTo>
                    <a:pt x="2917063" y="1692402"/>
                  </a:lnTo>
                  <a:lnTo>
                    <a:pt x="2904363" y="1692402"/>
                  </a:lnTo>
                  <a:cubicBezTo>
                    <a:pt x="2904363" y="1667002"/>
                    <a:pt x="2903601" y="1641729"/>
                    <a:pt x="2902331" y="1616583"/>
                  </a:cubicBezTo>
                  <a:lnTo>
                    <a:pt x="2927731" y="1615186"/>
                  </a:lnTo>
                  <a:cubicBezTo>
                    <a:pt x="2929128" y="1640713"/>
                    <a:pt x="2929890" y="1666494"/>
                    <a:pt x="2929890" y="1692402"/>
                  </a:cubicBezTo>
                  <a:cubicBezTo>
                    <a:pt x="2929890" y="1699387"/>
                    <a:pt x="2924175" y="1705102"/>
                    <a:pt x="2917190" y="1705102"/>
                  </a:cubicBezTo>
                  <a:cubicBezTo>
                    <a:pt x="2910205" y="1705102"/>
                    <a:pt x="2904490" y="1699387"/>
                    <a:pt x="2904490" y="1692402"/>
                  </a:cubicBezTo>
                  <a:cubicBezTo>
                    <a:pt x="2904490" y="1685417"/>
                    <a:pt x="2910205" y="1679702"/>
                    <a:pt x="2917190" y="1679702"/>
                  </a:cubicBezTo>
                  <a:cubicBezTo>
                    <a:pt x="2924175" y="1679702"/>
                    <a:pt x="2929890" y="1685417"/>
                    <a:pt x="2929890" y="1692402"/>
                  </a:cubicBezTo>
                  <a:cubicBezTo>
                    <a:pt x="2929890" y="1712468"/>
                    <a:pt x="2929509" y="1732534"/>
                    <a:pt x="2928620" y="1752473"/>
                  </a:cubicBezTo>
                  <a:close/>
                </a:path>
              </a:pathLst>
            </a:custGeom>
            <a:solidFill>
              <a:srgbClr val="787788"/>
            </a:solidFill>
            <a:ln w="12700">
              <a:solidFill>
                <a:srgbClr val="000000"/>
              </a:solidFill>
            </a:ln>
          </p:spPr>
        </p:sp>
      </p:grpSp>
      <p:sp>
        <p:nvSpPr>
          <p:cNvPr name="TextBox 8" id="8"/>
          <p:cNvSpPr txBox="true"/>
          <p:nvPr/>
        </p:nvSpPr>
        <p:spPr>
          <a:xfrm rot="0">
            <a:off x="758161" y="739378"/>
            <a:ext cx="16009201" cy="2083022"/>
          </a:xfrm>
          <a:prstGeom prst="rect">
            <a:avLst/>
          </a:prstGeom>
        </p:spPr>
        <p:txBody>
          <a:bodyPr anchor="t" rtlCol="false" tIns="0" lIns="0" bIns="0" rIns="0">
            <a:spAutoFit/>
          </a:bodyPr>
          <a:lstStyle/>
          <a:p>
            <a:pPr algn="l">
              <a:lnSpc>
                <a:spcPts val="7128"/>
              </a:lnSpc>
            </a:pPr>
            <a:r>
              <a:rPr lang="en-US" sz="6600">
                <a:solidFill>
                  <a:srgbClr val="FFFFFF"/>
                </a:solidFill>
                <a:latin typeface="Arimo"/>
                <a:ea typeface="Arimo"/>
                <a:cs typeface="Arimo"/>
                <a:sym typeface="Arimo"/>
              </a:rPr>
              <a:t>Technologies Used in Full Stack Development</a:t>
            </a:r>
          </a:p>
        </p:txBody>
      </p:sp>
      <p:grpSp>
        <p:nvGrpSpPr>
          <p:cNvPr name="Group 9" id="9"/>
          <p:cNvGrpSpPr/>
          <p:nvPr/>
        </p:nvGrpSpPr>
        <p:grpSpPr>
          <a:xfrm rot="0">
            <a:off x="9369781" y="2461393"/>
            <a:ext cx="8495281" cy="5409362"/>
            <a:chOff x="0" y="0"/>
            <a:chExt cx="11327041" cy="7212482"/>
          </a:xfrm>
        </p:grpSpPr>
        <p:sp>
          <p:nvSpPr>
            <p:cNvPr name="Freeform 10" id="10"/>
            <p:cNvSpPr/>
            <p:nvPr/>
          </p:nvSpPr>
          <p:spPr>
            <a:xfrm flipH="false" flipV="false" rot="0">
              <a:off x="0" y="0"/>
              <a:ext cx="11327040" cy="7212480"/>
            </a:xfrm>
            <a:custGeom>
              <a:avLst/>
              <a:gdLst/>
              <a:ahLst/>
              <a:cxnLst/>
              <a:rect r="r" b="b" t="t" l="l"/>
              <a:pathLst>
                <a:path h="7212480" w="11327040">
                  <a:moveTo>
                    <a:pt x="0" y="0"/>
                  </a:moveTo>
                  <a:lnTo>
                    <a:pt x="11327040" y="0"/>
                  </a:lnTo>
                  <a:lnTo>
                    <a:pt x="11327040" y="7212480"/>
                  </a:lnTo>
                  <a:lnTo>
                    <a:pt x="0" y="7212480"/>
                  </a:lnTo>
                  <a:close/>
                </a:path>
              </a:pathLst>
            </a:custGeom>
            <a:solidFill>
              <a:srgbClr val="000000">
                <a:alpha val="0"/>
              </a:srgbClr>
            </a:solidFill>
            <a:ln w="12700">
              <a:solidFill>
                <a:srgbClr val="000000"/>
              </a:solidFill>
            </a:ln>
          </p:spPr>
        </p:sp>
        <p:sp>
          <p:nvSpPr>
            <p:cNvPr name="TextBox 11" id="11"/>
            <p:cNvSpPr txBox="true"/>
            <p:nvPr/>
          </p:nvSpPr>
          <p:spPr>
            <a:xfrm>
              <a:off x="0" y="-142875"/>
              <a:ext cx="11327041" cy="7355357"/>
            </a:xfrm>
            <a:prstGeom prst="rect">
              <a:avLst/>
            </a:prstGeom>
          </p:spPr>
          <p:txBody>
            <a:bodyPr anchor="b" rtlCol="false" tIns="0" lIns="0" bIns="0" rIns="0"/>
            <a:lstStyle/>
            <a:p>
              <a:pPr algn="l">
                <a:lnSpc>
                  <a:spcPts val="4320"/>
                </a:lnSpc>
              </a:pPr>
              <a:r>
                <a:rPr lang="en-US" sz="2400">
                  <a:solidFill>
                    <a:srgbClr val="FFFFFF"/>
                  </a:solidFill>
                  <a:latin typeface="DM Sans"/>
                  <a:ea typeface="DM Sans"/>
                  <a:cs typeface="DM Sans"/>
                  <a:sym typeface="DM Sans"/>
                </a:rPr>
                <a:t>The project uses HTML, CSS for the frontend interface combined with backend technologies like  Python, Django. The system follows a three-tier architecture to separate presentation, application, and database layers for scalability and maintainability.</a:t>
              </a:r>
            </a:p>
          </p:txBody>
        </p:sp>
      </p:gr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EEEEEE"/>
        </a:solidFill>
      </p:bgPr>
    </p:bg>
    <p:spTree>
      <p:nvGrpSpPr>
        <p:cNvPr id="1" name=""/>
        <p:cNvGrpSpPr/>
        <p:nvPr/>
      </p:nvGrpSpPr>
      <p:grpSpPr>
        <a:xfrm>
          <a:off x="0" y="0"/>
          <a:ext cx="0" cy="0"/>
          <a:chOff x="0" y="0"/>
          <a:chExt cx="0" cy="0"/>
        </a:xfrm>
      </p:grpSpPr>
      <p:sp>
        <p:nvSpPr>
          <p:cNvPr name="Freeform 2" id="2"/>
          <p:cNvSpPr/>
          <p:nvPr/>
        </p:nvSpPr>
        <p:spPr>
          <a:xfrm flipH="false" flipV="false" rot="0">
            <a:off x="178556" y="154800"/>
            <a:ext cx="18004317" cy="9976323"/>
          </a:xfrm>
          <a:custGeom>
            <a:avLst/>
            <a:gdLst/>
            <a:ahLst/>
            <a:cxnLst/>
            <a:rect r="r" b="b" t="t" l="l"/>
            <a:pathLst>
              <a:path h="9976323" w="18004317">
                <a:moveTo>
                  <a:pt x="0" y="0"/>
                </a:moveTo>
                <a:lnTo>
                  <a:pt x="18004317" y="0"/>
                </a:lnTo>
                <a:lnTo>
                  <a:pt x="18004317" y="9976323"/>
                </a:lnTo>
                <a:lnTo>
                  <a:pt x="0" y="9976323"/>
                </a:lnTo>
                <a:lnTo>
                  <a:pt x="0" y="0"/>
                </a:lnTo>
                <a:close/>
              </a:path>
            </a:pathLst>
          </a:custGeom>
          <a:blipFill>
            <a:blip r:embed="rId2"/>
            <a:stretch>
              <a:fillRect l="0" t="-777" r="0" b="-777"/>
            </a:stretch>
          </a:blipFill>
        </p:spPr>
      </p:sp>
      <p:sp>
        <p:nvSpPr>
          <p:cNvPr name="TextBox 3" id="3"/>
          <p:cNvSpPr txBox="true"/>
          <p:nvPr/>
        </p:nvSpPr>
        <p:spPr>
          <a:xfrm rot="0">
            <a:off x="758161" y="2120084"/>
            <a:ext cx="8408156" cy="6169276"/>
          </a:xfrm>
          <a:prstGeom prst="rect">
            <a:avLst/>
          </a:prstGeom>
        </p:spPr>
        <p:txBody>
          <a:bodyPr anchor="t" rtlCol="false" tIns="0" lIns="0" bIns="0" rIns="0">
            <a:spAutoFit/>
          </a:bodyPr>
          <a:lstStyle/>
          <a:p>
            <a:pPr algn="l">
              <a:lnSpc>
                <a:spcPts val="4320"/>
              </a:lnSpc>
            </a:pPr>
          </a:p>
          <a:p>
            <a:pPr algn="l">
              <a:lnSpc>
                <a:spcPts val="4320"/>
              </a:lnSpc>
            </a:pPr>
            <a:r>
              <a:rPr lang="en-US" sz="2400">
                <a:solidFill>
                  <a:srgbClr val="FFFFFF"/>
                </a:solidFill>
                <a:latin typeface="DM Sans"/>
                <a:ea typeface="DM Sans"/>
                <a:cs typeface="DM Sans"/>
                <a:sym typeface="DM Sans"/>
              </a:rPr>
              <a:t>         The website enables users to register, log in, browse menus, place orders.  Administrators and restaurant owners can manage menus, orders, and user details, ensuring efficient operations. The platform provides role-based access to maintain security and streamlined workflows.</a:t>
            </a:r>
          </a:p>
        </p:txBody>
      </p:sp>
      <p:grpSp>
        <p:nvGrpSpPr>
          <p:cNvPr name="Group 4" id="4"/>
          <p:cNvGrpSpPr/>
          <p:nvPr/>
        </p:nvGrpSpPr>
        <p:grpSpPr>
          <a:xfrm rot="0">
            <a:off x="11246396" y="261356"/>
            <a:ext cx="6790315" cy="9753838"/>
            <a:chOff x="0" y="0"/>
            <a:chExt cx="9053754" cy="13005118"/>
          </a:xfrm>
        </p:grpSpPr>
        <p:sp>
          <p:nvSpPr>
            <p:cNvPr name="Freeform 5" id="5"/>
            <p:cNvSpPr/>
            <p:nvPr/>
          </p:nvSpPr>
          <p:spPr>
            <a:xfrm flipH="false" flipV="false" rot="0">
              <a:off x="0" y="0"/>
              <a:ext cx="9053830" cy="13005181"/>
            </a:xfrm>
            <a:custGeom>
              <a:avLst/>
              <a:gdLst/>
              <a:ahLst/>
              <a:cxnLst/>
              <a:rect r="r" b="b" t="t" l="l"/>
              <a:pathLst>
                <a:path h="13005181" w="9053830">
                  <a:moveTo>
                    <a:pt x="0" y="614045"/>
                  </a:moveTo>
                  <a:cubicBezTo>
                    <a:pt x="0" y="274955"/>
                    <a:pt x="274955" y="0"/>
                    <a:pt x="614045" y="0"/>
                  </a:cubicBezTo>
                  <a:lnTo>
                    <a:pt x="8439785" y="0"/>
                  </a:lnTo>
                  <a:cubicBezTo>
                    <a:pt x="8778875" y="0"/>
                    <a:pt x="9053830" y="274955"/>
                    <a:pt x="9053830" y="614045"/>
                  </a:cubicBezTo>
                  <a:lnTo>
                    <a:pt x="9053830" y="12391136"/>
                  </a:lnTo>
                  <a:cubicBezTo>
                    <a:pt x="9053830" y="12730226"/>
                    <a:pt x="8778875" y="13005181"/>
                    <a:pt x="8439785" y="13005181"/>
                  </a:cubicBezTo>
                  <a:lnTo>
                    <a:pt x="614045" y="13005181"/>
                  </a:lnTo>
                  <a:cubicBezTo>
                    <a:pt x="274955" y="13005181"/>
                    <a:pt x="0" y="12730226"/>
                    <a:pt x="0" y="12391136"/>
                  </a:cubicBezTo>
                  <a:close/>
                </a:path>
              </a:pathLst>
            </a:custGeom>
            <a:blipFill>
              <a:blip r:embed="rId3"/>
              <a:stretch>
                <a:fillRect l="-1749" t="0" r="-1748" b="0"/>
              </a:stretch>
            </a:blipFill>
          </p:spPr>
        </p:sp>
      </p:grpSp>
      <p:sp>
        <p:nvSpPr>
          <p:cNvPr name="TextBox 6" id="6"/>
          <p:cNvSpPr txBox="true"/>
          <p:nvPr/>
        </p:nvSpPr>
        <p:spPr>
          <a:xfrm rot="0">
            <a:off x="758161" y="748579"/>
            <a:ext cx="8408156" cy="1102547"/>
          </a:xfrm>
          <a:prstGeom prst="rect">
            <a:avLst/>
          </a:prstGeom>
        </p:spPr>
        <p:txBody>
          <a:bodyPr anchor="t" rtlCol="false" tIns="0" lIns="0" bIns="0" rIns="0">
            <a:spAutoFit/>
          </a:bodyPr>
          <a:lstStyle/>
          <a:p>
            <a:pPr algn="l">
              <a:lnSpc>
                <a:spcPts val="6415"/>
              </a:lnSpc>
            </a:pPr>
            <a:r>
              <a:rPr lang="en-US" sz="5939">
                <a:solidFill>
                  <a:srgbClr val="FFFFFF"/>
                </a:solidFill>
                <a:latin typeface="Arimo"/>
                <a:ea typeface="Arimo"/>
                <a:cs typeface="Arimo"/>
                <a:sym typeface="Arimo"/>
              </a:rPr>
              <a:t>Key Features Implemented</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EEEEEE"/>
        </a:solidFill>
      </p:bgPr>
    </p:bg>
    <p:spTree>
      <p:nvGrpSpPr>
        <p:cNvPr id="1" name=""/>
        <p:cNvGrpSpPr/>
        <p:nvPr/>
      </p:nvGrpSpPr>
      <p:grpSpPr>
        <a:xfrm>
          <a:off x="0" y="0"/>
          <a:ext cx="0" cy="0"/>
          <a:chOff x="0" y="0"/>
          <a:chExt cx="0" cy="0"/>
        </a:xfrm>
      </p:grpSpPr>
      <p:sp>
        <p:nvSpPr>
          <p:cNvPr name="Freeform 2" id="2"/>
          <p:cNvSpPr/>
          <p:nvPr/>
        </p:nvSpPr>
        <p:spPr>
          <a:xfrm flipH="false" flipV="false" rot="0">
            <a:off x="178556" y="154800"/>
            <a:ext cx="18004317" cy="9976323"/>
          </a:xfrm>
          <a:custGeom>
            <a:avLst/>
            <a:gdLst/>
            <a:ahLst/>
            <a:cxnLst/>
            <a:rect r="r" b="b" t="t" l="l"/>
            <a:pathLst>
              <a:path h="9976323" w="18004317">
                <a:moveTo>
                  <a:pt x="0" y="0"/>
                </a:moveTo>
                <a:lnTo>
                  <a:pt x="18004317" y="0"/>
                </a:lnTo>
                <a:lnTo>
                  <a:pt x="18004317" y="9976323"/>
                </a:lnTo>
                <a:lnTo>
                  <a:pt x="0" y="9976323"/>
                </a:lnTo>
                <a:lnTo>
                  <a:pt x="0" y="0"/>
                </a:lnTo>
                <a:close/>
              </a:path>
            </a:pathLst>
          </a:custGeom>
          <a:blipFill>
            <a:blip r:embed="rId2"/>
            <a:stretch>
              <a:fillRect l="0" t="-777" r="0" b="-777"/>
            </a:stretch>
          </a:blipFill>
        </p:spPr>
      </p:sp>
      <p:sp>
        <p:nvSpPr>
          <p:cNvPr name="TextBox 3" id="3"/>
          <p:cNvSpPr txBox="true"/>
          <p:nvPr/>
        </p:nvSpPr>
        <p:spPr>
          <a:xfrm rot="0">
            <a:off x="758161" y="2120084"/>
            <a:ext cx="8408156" cy="6169276"/>
          </a:xfrm>
          <a:prstGeom prst="rect">
            <a:avLst/>
          </a:prstGeom>
        </p:spPr>
        <p:txBody>
          <a:bodyPr anchor="t" rtlCol="false" tIns="0" lIns="0" bIns="0" rIns="0">
            <a:spAutoFit/>
          </a:bodyPr>
          <a:lstStyle/>
          <a:p>
            <a:pPr algn="l">
              <a:lnSpc>
                <a:spcPts val="4320"/>
              </a:lnSpc>
            </a:pPr>
            <a:r>
              <a:rPr lang="en-US" sz="2400">
                <a:solidFill>
                  <a:srgbClr val="FFFFFF"/>
                </a:solidFill>
                <a:latin typeface="DM Sans"/>
                <a:ea typeface="DM Sans"/>
                <a:cs typeface="DM Sans"/>
                <a:sym typeface="DM Sans"/>
              </a:rPr>
              <a:t>       </a:t>
            </a:r>
          </a:p>
          <a:p>
            <a:pPr algn="l">
              <a:lnSpc>
                <a:spcPts val="4320"/>
              </a:lnSpc>
            </a:pPr>
            <a:r>
              <a:rPr lang="en-US" sz="2400">
                <a:solidFill>
                  <a:srgbClr val="FFFFFF"/>
                </a:solidFill>
                <a:latin typeface="DM Sans"/>
                <a:ea typeface="DM Sans"/>
                <a:cs typeface="DM Sans"/>
                <a:sym typeface="DM Sans"/>
              </a:rPr>
              <a:t>        The frontend is designed using HTML, CSS  focusing on a user-friendly and intuitive interface. Features include restaurant listings, search functionality, menu displays. The responsive layout ensures accessibility across devices, enhancing customer experience.</a:t>
            </a:r>
          </a:p>
        </p:txBody>
      </p:sp>
      <p:grpSp>
        <p:nvGrpSpPr>
          <p:cNvPr name="Group 4" id="4"/>
          <p:cNvGrpSpPr/>
          <p:nvPr/>
        </p:nvGrpSpPr>
        <p:grpSpPr>
          <a:xfrm rot="0">
            <a:off x="11246396" y="261356"/>
            <a:ext cx="6790315" cy="9753838"/>
            <a:chOff x="0" y="0"/>
            <a:chExt cx="9053754" cy="13005118"/>
          </a:xfrm>
        </p:grpSpPr>
        <p:sp>
          <p:nvSpPr>
            <p:cNvPr name="Freeform 5" id="5"/>
            <p:cNvSpPr/>
            <p:nvPr/>
          </p:nvSpPr>
          <p:spPr>
            <a:xfrm flipH="false" flipV="false" rot="0">
              <a:off x="0" y="0"/>
              <a:ext cx="9053830" cy="13005181"/>
            </a:xfrm>
            <a:custGeom>
              <a:avLst/>
              <a:gdLst/>
              <a:ahLst/>
              <a:cxnLst/>
              <a:rect r="r" b="b" t="t" l="l"/>
              <a:pathLst>
                <a:path h="13005181" w="9053830">
                  <a:moveTo>
                    <a:pt x="0" y="614045"/>
                  </a:moveTo>
                  <a:cubicBezTo>
                    <a:pt x="0" y="274955"/>
                    <a:pt x="274955" y="0"/>
                    <a:pt x="614045" y="0"/>
                  </a:cubicBezTo>
                  <a:lnTo>
                    <a:pt x="8439785" y="0"/>
                  </a:lnTo>
                  <a:cubicBezTo>
                    <a:pt x="8778875" y="0"/>
                    <a:pt x="9053830" y="274955"/>
                    <a:pt x="9053830" y="614045"/>
                  </a:cubicBezTo>
                  <a:lnTo>
                    <a:pt x="9053830" y="12391136"/>
                  </a:lnTo>
                  <a:cubicBezTo>
                    <a:pt x="9053830" y="12730226"/>
                    <a:pt x="8778875" y="13005181"/>
                    <a:pt x="8439785" y="13005181"/>
                  </a:cubicBezTo>
                  <a:lnTo>
                    <a:pt x="614045" y="13005181"/>
                  </a:lnTo>
                  <a:cubicBezTo>
                    <a:pt x="274955" y="13005181"/>
                    <a:pt x="0" y="12730226"/>
                    <a:pt x="0" y="12391136"/>
                  </a:cubicBezTo>
                  <a:close/>
                </a:path>
              </a:pathLst>
            </a:custGeom>
            <a:blipFill>
              <a:blip r:embed="rId3"/>
              <a:stretch>
                <a:fillRect l="-1749" t="0" r="-1748" b="0"/>
              </a:stretch>
            </a:blipFill>
          </p:spPr>
        </p:sp>
      </p:grpSp>
      <p:sp>
        <p:nvSpPr>
          <p:cNvPr name="TextBox 6" id="6"/>
          <p:cNvSpPr txBox="true"/>
          <p:nvPr/>
        </p:nvSpPr>
        <p:spPr>
          <a:xfrm rot="0">
            <a:off x="758161" y="748579"/>
            <a:ext cx="8408156" cy="1102547"/>
          </a:xfrm>
          <a:prstGeom prst="rect">
            <a:avLst/>
          </a:prstGeom>
        </p:spPr>
        <p:txBody>
          <a:bodyPr anchor="t" rtlCol="false" tIns="0" lIns="0" bIns="0" rIns="0">
            <a:spAutoFit/>
          </a:bodyPr>
          <a:lstStyle/>
          <a:p>
            <a:pPr algn="l">
              <a:lnSpc>
                <a:spcPts val="6415"/>
              </a:lnSpc>
            </a:pPr>
            <a:r>
              <a:rPr lang="en-US" sz="5939">
                <a:solidFill>
                  <a:srgbClr val="FFFFFF"/>
                </a:solidFill>
                <a:latin typeface="Arimo"/>
                <a:ea typeface="Arimo"/>
                <a:cs typeface="Arimo"/>
                <a:sym typeface="Arimo"/>
              </a:rPr>
              <a:t>Frontend Design and User Interface</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EEEEEE"/>
        </a:solidFill>
      </p:bgPr>
    </p:bg>
    <p:spTree>
      <p:nvGrpSpPr>
        <p:cNvPr id="1" name=""/>
        <p:cNvGrpSpPr/>
        <p:nvPr/>
      </p:nvGrpSpPr>
      <p:grpSpPr>
        <a:xfrm>
          <a:off x="0" y="0"/>
          <a:ext cx="0" cy="0"/>
          <a:chOff x="0" y="0"/>
          <a:chExt cx="0" cy="0"/>
        </a:xfrm>
      </p:grpSpPr>
      <p:sp>
        <p:nvSpPr>
          <p:cNvPr name="Freeform 2" id="2"/>
          <p:cNvSpPr/>
          <p:nvPr/>
        </p:nvSpPr>
        <p:spPr>
          <a:xfrm flipH="false" flipV="false" rot="0">
            <a:off x="178556" y="154800"/>
            <a:ext cx="17940242" cy="9976323"/>
          </a:xfrm>
          <a:custGeom>
            <a:avLst/>
            <a:gdLst/>
            <a:ahLst/>
            <a:cxnLst/>
            <a:rect r="r" b="b" t="t" l="l"/>
            <a:pathLst>
              <a:path h="9976323" w="17940242">
                <a:moveTo>
                  <a:pt x="0" y="0"/>
                </a:moveTo>
                <a:lnTo>
                  <a:pt x="17940242" y="0"/>
                </a:lnTo>
                <a:lnTo>
                  <a:pt x="17940242" y="9976323"/>
                </a:lnTo>
                <a:lnTo>
                  <a:pt x="0" y="9976323"/>
                </a:lnTo>
                <a:lnTo>
                  <a:pt x="0" y="0"/>
                </a:lnTo>
                <a:close/>
              </a:path>
            </a:pathLst>
          </a:custGeom>
          <a:blipFill>
            <a:blip r:embed="rId2"/>
            <a:stretch>
              <a:fillRect l="0" t="-597" r="0" b="-597"/>
            </a:stretch>
          </a:blipFill>
        </p:spPr>
      </p:sp>
      <p:sp>
        <p:nvSpPr>
          <p:cNvPr name="AutoShape 3" id="3"/>
          <p:cNvSpPr/>
          <p:nvPr/>
        </p:nvSpPr>
        <p:spPr>
          <a:xfrm rot="12720">
            <a:off x="3315414" y="7073198"/>
            <a:ext cx="5355003" cy="0"/>
          </a:xfrm>
          <a:prstGeom prst="line">
            <a:avLst/>
          </a:prstGeom>
          <a:ln cap="rnd" w="9525">
            <a:solidFill>
              <a:srgbClr val="787788"/>
            </a:solidFill>
            <a:prstDash val="solid"/>
            <a:headEnd type="none" len="sm" w="sm"/>
            <a:tailEnd type="none" len="sm" w="sm"/>
          </a:ln>
        </p:spPr>
      </p:sp>
      <p:grpSp>
        <p:nvGrpSpPr>
          <p:cNvPr name="Group 4" id="4"/>
          <p:cNvGrpSpPr/>
          <p:nvPr/>
        </p:nvGrpSpPr>
        <p:grpSpPr>
          <a:xfrm rot="0">
            <a:off x="590960" y="5705837"/>
            <a:ext cx="2743533" cy="2743533"/>
            <a:chOff x="0" y="0"/>
            <a:chExt cx="3658045" cy="3658045"/>
          </a:xfrm>
        </p:grpSpPr>
        <p:sp>
          <p:nvSpPr>
            <p:cNvPr name="Freeform 5" id="5"/>
            <p:cNvSpPr/>
            <p:nvPr/>
          </p:nvSpPr>
          <p:spPr>
            <a:xfrm flipH="false" flipV="false" rot="0">
              <a:off x="-19304" y="-17653"/>
              <a:ext cx="3850132" cy="3856990"/>
            </a:xfrm>
            <a:custGeom>
              <a:avLst/>
              <a:gdLst/>
              <a:ahLst/>
              <a:cxnLst/>
              <a:rect r="r" b="b" t="t" l="l"/>
              <a:pathLst>
                <a:path h="3856990" w="3850132">
                  <a:moveTo>
                    <a:pt x="3643376" y="1670304"/>
                  </a:moveTo>
                  <a:cubicBezTo>
                    <a:pt x="3640963" y="1645031"/>
                    <a:pt x="3637915" y="1620012"/>
                    <a:pt x="3634486" y="1595120"/>
                  </a:cubicBezTo>
                  <a:lnTo>
                    <a:pt x="3659632" y="1591564"/>
                  </a:lnTo>
                  <a:cubicBezTo>
                    <a:pt x="3663188" y="1616837"/>
                    <a:pt x="3666109" y="1642237"/>
                    <a:pt x="3668649" y="1667764"/>
                  </a:cubicBezTo>
                  <a:close/>
                  <a:moveTo>
                    <a:pt x="3642995" y="1493139"/>
                  </a:moveTo>
                  <a:cubicBezTo>
                    <a:pt x="3638042" y="1468374"/>
                    <a:pt x="3632708" y="1443609"/>
                    <a:pt x="3626739" y="1419225"/>
                  </a:cubicBezTo>
                  <a:lnTo>
                    <a:pt x="3651377" y="1413256"/>
                  </a:lnTo>
                  <a:cubicBezTo>
                    <a:pt x="3657346" y="1438021"/>
                    <a:pt x="3662807" y="1463040"/>
                    <a:pt x="3667760" y="1488186"/>
                  </a:cubicBezTo>
                  <a:close/>
                  <a:moveTo>
                    <a:pt x="3625088" y="1316990"/>
                  </a:moveTo>
                  <a:cubicBezTo>
                    <a:pt x="3617722" y="1292733"/>
                    <a:pt x="3609975" y="1268857"/>
                    <a:pt x="3601720" y="1244981"/>
                  </a:cubicBezTo>
                  <a:lnTo>
                    <a:pt x="3625723" y="1236599"/>
                  </a:lnTo>
                  <a:cubicBezTo>
                    <a:pt x="3634105" y="1260729"/>
                    <a:pt x="3642106" y="1284986"/>
                    <a:pt x="3649472" y="1309624"/>
                  </a:cubicBezTo>
                  <a:close/>
                  <a:moveTo>
                    <a:pt x="3590163" y="1143381"/>
                  </a:moveTo>
                  <a:cubicBezTo>
                    <a:pt x="3580511" y="1120013"/>
                    <a:pt x="3570351" y="1096899"/>
                    <a:pt x="3559810" y="1074039"/>
                  </a:cubicBezTo>
                  <a:lnTo>
                    <a:pt x="3582797" y="1063371"/>
                  </a:lnTo>
                  <a:cubicBezTo>
                    <a:pt x="3593592" y="1086485"/>
                    <a:pt x="3603752" y="1109980"/>
                    <a:pt x="3613658" y="1133602"/>
                  </a:cubicBezTo>
                  <a:close/>
                  <a:moveTo>
                    <a:pt x="3538347" y="973963"/>
                  </a:moveTo>
                  <a:cubicBezTo>
                    <a:pt x="3526409" y="951738"/>
                    <a:pt x="3514090" y="929640"/>
                    <a:pt x="3501263" y="907923"/>
                  </a:cubicBezTo>
                  <a:lnTo>
                    <a:pt x="3523107" y="895096"/>
                  </a:lnTo>
                  <a:cubicBezTo>
                    <a:pt x="3536061" y="917067"/>
                    <a:pt x="3548634" y="939419"/>
                    <a:pt x="3560699" y="962025"/>
                  </a:cubicBezTo>
                  <a:close/>
                  <a:moveTo>
                    <a:pt x="3470021" y="810641"/>
                  </a:moveTo>
                  <a:cubicBezTo>
                    <a:pt x="3456051" y="789686"/>
                    <a:pt x="3441573" y="768985"/>
                    <a:pt x="3426714" y="748538"/>
                  </a:cubicBezTo>
                  <a:lnTo>
                    <a:pt x="3447288" y="733552"/>
                  </a:lnTo>
                  <a:cubicBezTo>
                    <a:pt x="3462401" y="754253"/>
                    <a:pt x="3477006" y="775208"/>
                    <a:pt x="3491230" y="796544"/>
                  </a:cubicBezTo>
                  <a:close/>
                  <a:moveTo>
                    <a:pt x="3386201" y="654685"/>
                  </a:moveTo>
                  <a:cubicBezTo>
                    <a:pt x="3370199" y="635127"/>
                    <a:pt x="3353816" y="615950"/>
                    <a:pt x="3337052" y="597154"/>
                  </a:cubicBezTo>
                  <a:lnTo>
                    <a:pt x="3355975" y="580263"/>
                  </a:lnTo>
                  <a:cubicBezTo>
                    <a:pt x="3372993" y="599313"/>
                    <a:pt x="3389630" y="618871"/>
                    <a:pt x="3405759" y="638556"/>
                  </a:cubicBezTo>
                  <a:close/>
                  <a:moveTo>
                    <a:pt x="3287522" y="507619"/>
                  </a:moveTo>
                  <a:cubicBezTo>
                    <a:pt x="3269742" y="489712"/>
                    <a:pt x="3251581" y="472186"/>
                    <a:pt x="3233039" y="455168"/>
                  </a:cubicBezTo>
                  <a:lnTo>
                    <a:pt x="3250311" y="436499"/>
                  </a:lnTo>
                  <a:cubicBezTo>
                    <a:pt x="3269107" y="453898"/>
                    <a:pt x="3287522" y="471551"/>
                    <a:pt x="3305556" y="489712"/>
                  </a:cubicBezTo>
                  <a:close/>
                  <a:moveTo>
                    <a:pt x="3175127" y="370840"/>
                  </a:moveTo>
                  <a:cubicBezTo>
                    <a:pt x="3155696" y="354838"/>
                    <a:pt x="3135884" y="339090"/>
                    <a:pt x="3115818" y="323850"/>
                  </a:cubicBezTo>
                  <a:lnTo>
                    <a:pt x="3131185" y="303657"/>
                  </a:lnTo>
                  <a:cubicBezTo>
                    <a:pt x="3151632" y="319151"/>
                    <a:pt x="3171571" y="335026"/>
                    <a:pt x="3191383" y="351282"/>
                  </a:cubicBezTo>
                  <a:close/>
                  <a:moveTo>
                    <a:pt x="3050032" y="245618"/>
                  </a:moveTo>
                  <a:cubicBezTo>
                    <a:pt x="3029077" y="231521"/>
                    <a:pt x="3007868" y="217932"/>
                    <a:pt x="2986405" y="204724"/>
                  </a:cubicBezTo>
                  <a:lnTo>
                    <a:pt x="2999740" y="183134"/>
                  </a:lnTo>
                  <a:cubicBezTo>
                    <a:pt x="3021584" y="196596"/>
                    <a:pt x="3043047" y="210439"/>
                    <a:pt x="3064256" y="224663"/>
                  </a:cubicBezTo>
                  <a:close/>
                  <a:moveTo>
                    <a:pt x="2913253" y="133350"/>
                  </a:moveTo>
                  <a:cubicBezTo>
                    <a:pt x="2891028" y="121412"/>
                    <a:pt x="2868676" y="109855"/>
                    <a:pt x="2845943" y="98806"/>
                  </a:cubicBezTo>
                  <a:lnTo>
                    <a:pt x="2857119" y="75946"/>
                  </a:lnTo>
                  <a:cubicBezTo>
                    <a:pt x="2880106" y="87122"/>
                    <a:pt x="2902966" y="98806"/>
                    <a:pt x="2925445" y="110998"/>
                  </a:cubicBezTo>
                  <a:close/>
                  <a:moveTo>
                    <a:pt x="2766187" y="34925"/>
                  </a:moveTo>
                  <a:cubicBezTo>
                    <a:pt x="2742946" y="25146"/>
                    <a:pt x="2719451" y="16002"/>
                    <a:pt x="2695829" y="7112"/>
                  </a:cubicBezTo>
                  <a:lnTo>
                    <a:pt x="2483104" y="130810"/>
                  </a:lnTo>
                  <a:cubicBezTo>
                    <a:pt x="2507107" y="139700"/>
                    <a:pt x="2530983" y="149098"/>
                    <a:pt x="2554478" y="159004"/>
                  </a:cubicBezTo>
                  <a:close/>
                  <a:moveTo>
                    <a:pt x="2378710" y="122301"/>
                  </a:moveTo>
                  <a:cubicBezTo>
                    <a:pt x="2354707" y="114935"/>
                    <a:pt x="2330450" y="108077"/>
                    <a:pt x="2305939" y="101600"/>
                  </a:cubicBezTo>
                  <a:lnTo>
                    <a:pt x="2312416" y="77089"/>
                  </a:lnTo>
                  <a:cubicBezTo>
                    <a:pt x="2337181" y="83566"/>
                    <a:pt x="2361819" y="90551"/>
                    <a:pt x="2386203" y="98044"/>
                  </a:cubicBezTo>
                  <a:close/>
                  <a:moveTo>
                    <a:pt x="2207641" y="78867"/>
                  </a:moveTo>
                  <a:cubicBezTo>
                    <a:pt x="2183003" y="73914"/>
                    <a:pt x="2158238" y="69469"/>
                    <a:pt x="2133219" y="65405"/>
                  </a:cubicBezTo>
                  <a:lnTo>
                    <a:pt x="2137156" y="40259"/>
                  </a:lnTo>
                  <a:cubicBezTo>
                    <a:pt x="2162556" y="44323"/>
                    <a:pt x="2187702" y="48768"/>
                    <a:pt x="2212594" y="53848"/>
                  </a:cubicBezTo>
                  <a:close/>
                  <a:moveTo>
                    <a:pt x="2033143" y="52451"/>
                  </a:moveTo>
                  <a:cubicBezTo>
                    <a:pt x="2008124" y="49911"/>
                    <a:pt x="1983105" y="47879"/>
                    <a:pt x="1957832" y="46355"/>
                  </a:cubicBezTo>
                  <a:lnTo>
                    <a:pt x="1959356" y="20955"/>
                  </a:lnTo>
                  <a:cubicBezTo>
                    <a:pt x="1985010" y="22479"/>
                    <a:pt x="2010410" y="24511"/>
                    <a:pt x="2035810" y="27178"/>
                  </a:cubicBezTo>
                  <a:close/>
                  <a:moveTo>
                    <a:pt x="1856994" y="43053"/>
                  </a:moveTo>
                  <a:cubicBezTo>
                    <a:pt x="1854073" y="43053"/>
                    <a:pt x="1851279" y="43053"/>
                    <a:pt x="1848358" y="43053"/>
                  </a:cubicBezTo>
                  <a:lnTo>
                    <a:pt x="1848358" y="30353"/>
                  </a:lnTo>
                  <a:lnTo>
                    <a:pt x="1848358" y="43053"/>
                  </a:lnTo>
                  <a:lnTo>
                    <a:pt x="1848358" y="30353"/>
                  </a:lnTo>
                  <a:lnTo>
                    <a:pt x="1848358" y="43053"/>
                  </a:lnTo>
                  <a:cubicBezTo>
                    <a:pt x="1825879" y="43053"/>
                    <a:pt x="1803527" y="43434"/>
                    <a:pt x="1781175" y="44323"/>
                  </a:cubicBezTo>
                  <a:lnTo>
                    <a:pt x="1780286" y="18923"/>
                  </a:lnTo>
                  <a:cubicBezTo>
                    <a:pt x="1802892" y="18034"/>
                    <a:pt x="1825625" y="17653"/>
                    <a:pt x="1848358" y="17653"/>
                  </a:cubicBezTo>
                  <a:cubicBezTo>
                    <a:pt x="1851279" y="17653"/>
                    <a:pt x="1854200" y="17653"/>
                    <a:pt x="1857121" y="17653"/>
                  </a:cubicBezTo>
                  <a:close/>
                  <a:moveTo>
                    <a:pt x="1680718" y="25273"/>
                  </a:moveTo>
                  <a:cubicBezTo>
                    <a:pt x="1655445" y="27559"/>
                    <a:pt x="1630426" y="30480"/>
                    <a:pt x="1605534" y="33782"/>
                  </a:cubicBezTo>
                  <a:lnTo>
                    <a:pt x="1602105" y="8636"/>
                  </a:lnTo>
                  <a:cubicBezTo>
                    <a:pt x="1627378" y="5207"/>
                    <a:pt x="1652778" y="2286"/>
                    <a:pt x="1678305" y="0"/>
                  </a:cubicBezTo>
                  <a:close/>
                  <a:moveTo>
                    <a:pt x="1505839" y="75565"/>
                  </a:moveTo>
                  <a:cubicBezTo>
                    <a:pt x="1480947" y="80391"/>
                    <a:pt x="1456309" y="85598"/>
                    <a:pt x="1431798" y="91440"/>
                  </a:cubicBezTo>
                  <a:lnTo>
                    <a:pt x="1425956" y="66675"/>
                  </a:lnTo>
                  <a:cubicBezTo>
                    <a:pt x="1450721" y="60833"/>
                    <a:pt x="1475740" y="55499"/>
                    <a:pt x="1501013" y="50546"/>
                  </a:cubicBezTo>
                  <a:close/>
                  <a:moveTo>
                    <a:pt x="1329563" y="92329"/>
                  </a:moveTo>
                  <a:cubicBezTo>
                    <a:pt x="1305306" y="99568"/>
                    <a:pt x="1281303" y="107188"/>
                    <a:pt x="1257554" y="115443"/>
                  </a:cubicBezTo>
                  <a:lnTo>
                    <a:pt x="1249299" y="91440"/>
                  </a:lnTo>
                  <a:cubicBezTo>
                    <a:pt x="1273429" y="83185"/>
                    <a:pt x="1297813" y="75311"/>
                    <a:pt x="1322324" y="68072"/>
                  </a:cubicBezTo>
                  <a:close/>
                  <a:moveTo>
                    <a:pt x="1155827" y="126492"/>
                  </a:moveTo>
                  <a:cubicBezTo>
                    <a:pt x="1132459" y="136017"/>
                    <a:pt x="1109218" y="146050"/>
                    <a:pt x="1086358" y="156464"/>
                  </a:cubicBezTo>
                  <a:lnTo>
                    <a:pt x="1087882" y="182753"/>
                  </a:lnTo>
                  <a:cubicBezTo>
                    <a:pt x="1111123" y="172085"/>
                    <a:pt x="1134618" y="161925"/>
                    <a:pt x="1158367" y="152273"/>
                  </a:cubicBezTo>
                  <a:close/>
                  <a:moveTo>
                    <a:pt x="1007872" y="250444"/>
                  </a:moveTo>
                  <a:cubicBezTo>
                    <a:pt x="985520" y="262255"/>
                    <a:pt x="963422" y="274447"/>
                    <a:pt x="941705" y="287147"/>
                  </a:cubicBezTo>
                  <a:lnTo>
                    <a:pt x="928878" y="265176"/>
                  </a:lnTo>
                  <a:cubicBezTo>
                    <a:pt x="950976" y="252349"/>
                    <a:pt x="973328" y="239903"/>
                    <a:pt x="995934" y="227965"/>
                  </a:cubicBezTo>
                  <a:close/>
                  <a:moveTo>
                    <a:pt x="856107" y="340233"/>
                  </a:moveTo>
                  <a:cubicBezTo>
                    <a:pt x="835025" y="354076"/>
                    <a:pt x="814324" y="368427"/>
                    <a:pt x="793877" y="383286"/>
                  </a:cubicBezTo>
                  <a:lnTo>
                    <a:pt x="779018" y="362712"/>
                  </a:lnTo>
                  <a:cubicBezTo>
                    <a:pt x="799719" y="347726"/>
                    <a:pt x="820801" y="333248"/>
                    <a:pt x="842137" y="319151"/>
                  </a:cubicBezTo>
                  <a:close/>
                  <a:moveTo>
                    <a:pt x="713740" y="444627"/>
                  </a:moveTo>
                  <a:cubicBezTo>
                    <a:pt x="694182" y="460502"/>
                    <a:pt x="674878" y="476758"/>
                    <a:pt x="655955" y="493522"/>
                  </a:cubicBezTo>
                  <a:lnTo>
                    <a:pt x="639191" y="474472"/>
                  </a:lnTo>
                  <a:cubicBezTo>
                    <a:pt x="658368" y="457581"/>
                    <a:pt x="677926" y="441071"/>
                    <a:pt x="697738" y="424942"/>
                  </a:cubicBezTo>
                  <a:close/>
                  <a:moveTo>
                    <a:pt x="582168" y="562229"/>
                  </a:moveTo>
                  <a:cubicBezTo>
                    <a:pt x="564261" y="579882"/>
                    <a:pt x="546608" y="598043"/>
                    <a:pt x="529463" y="616458"/>
                  </a:cubicBezTo>
                  <a:lnTo>
                    <a:pt x="510794" y="599186"/>
                  </a:lnTo>
                  <a:cubicBezTo>
                    <a:pt x="528193" y="580517"/>
                    <a:pt x="546100" y="562102"/>
                    <a:pt x="564261" y="544195"/>
                  </a:cubicBezTo>
                  <a:close/>
                  <a:moveTo>
                    <a:pt x="462661" y="692150"/>
                  </a:moveTo>
                  <a:cubicBezTo>
                    <a:pt x="446532" y="711454"/>
                    <a:pt x="430784" y="731266"/>
                    <a:pt x="415417" y="751205"/>
                  </a:cubicBezTo>
                  <a:lnTo>
                    <a:pt x="395224" y="735711"/>
                  </a:lnTo>
                  <a:cubicBezTo>
                    <a:pt x="410718" y="715391"/>
                    <a:pt x="426720" y="695452"/>
                    <a:pt x="443103" y="675767"/>
                  </a:cubicBezTo>
                  <a:close/>
                  <a:moveTo>
                    <a:pt x="356362" y="832993"/>
                  </a:moveTo>
                  <a:cubicBezTo>
                    <a:pt x="342138" y="853821"/>
                    <a:pt x="328422" y="874903"/>
                    <a:pt x="315087" y="896366"/>
                  </a:cubicBezTo>
                  <a:lnTo>
                    <a:pt x="293497" y="882904"/>
                  </a:lnTo>
                  <a:cubicBezTo>
                    <a:pt x="306959" y="861187"/>
                    <a:pt x="320929" y="839724"/>
                    <a:pt x="335280" y="818642"/>
                  </a:cubicBezTo>
                  <a:close/>
                  <a:moveTo>
                    <a:pt x="264287" y="983488"/>
                  </a:moveTo>
                  <a:cubicBezTo>
                    <a:pt x="252222" y="1005586"/>
                    <a:pt x="240538" y="1027938"/>
                    <a:pt x="229489" y="1050671"/>
                  </a:cubicBezTo>
                  <a:lnTo>
                    <a:pt x="206756" y="1039495"/>
                  </a:lnTo>
                  <a:cubicBezTo>
                    <a:pt x="218059" y="1016508"/>
                    <a:pt x="229870" y="993775"/>
                    <a:pt x="242062" y="971423"/>
                  </a:cubicBezTo>
                  <a:close/>
                  <a:moveTo>
                    <a:pt x="187325" y="1142365"/>
                  </a:moveTo>
                  <a:cubicBezTo>
                    <a:pt x="177546" y="1165479"/>
                    <a:pt x="168148" y="1188974"/>
                    <a:pt x="159258" y="1212596"/>
                  </a:cubicBezTo>
                  <a:lnTo>
                    <a:pt x="135509" y="1203706"/>
                  </a:lnTo>
                  <a:cubicBezTo>
                    <a:pt x="144526" y="1179703"/>
                    <a:pt x="154051" y="1155954"/>
                    <a:pt x="163957" y="1132459"/>
                  </a:cubicBezTo>
                  <a:close/>
                  <a:moveTo>
                    <a:pt x="126492" y="1308100"/>
                  </a:moveTo>
                  <a:cubicBezTo>
                    <a:pt x="118999" y="1332103"/>
                    <a:pt x="112014" y="1356360"/>
                    <a:pt x="105410" y="1380744"/>
                  </a:cubicBezTo>
                  <a:lnTo>
                    <a:pt x="80899" y="1374140"/>
                  </a:lnTo>
                  <a:cubicBezTo>
                    <a:pt x="87503" y="1349375"/>
                    <a:pt x="94615" y="1324864"/>
                    <a:pt x="102235" y="1300480"/>
                  </a:cubicBezTo>
                  <a:close/>
                  <a:moveTo>
                    <a:pt x="82169" y="1478915"/>
                  </a:moveTo>
                  <a:cubicBezTo>
                    <a:pt x="77089" y="1503553"/>
                    <a:pt x="72517" y="1528318"/>
                    <a:pt x="68453" y="1553210"/>
                  </a:cubicBezTo>
                  <a:lnTo>
                    <a:pt x="43434" y="1549146"/>
                  </a:lnTo>
                  <a:cubicBezTo>
                    <a:pt x="47625" y="1523873"/>
                    <a:pt x="52197" y="1498727"/>
                    <a:pt x="57404" y="1473708"/>
                  </a:cubicBezTo>
                  <a:close/>
                  <a:moveTo>
                    <a:pt x="54991" y="1653159"/>
                  </a:moveTo>
                  <a:cubicBezTo>
                    <a:pt x="52324" y="1678178"/>
                    <a:pt x="50165" y="1703197"/>
                    <a:pt x="48514" y="1728470"/>
                  </a:cubicBezTo>
                  <a:lnTo>
                    <a:pt x="23114" y="1726819"/>
                  </a:lnTo>
                  <a:cubicBezTo>
                    <a:pt x="24765" y="1701165"/>
                    <a:pt x="26924" y="1675765"/>
                    <a:pt x="29591" y="1650492"/>
                  </a:cubicBezTo>
                  <a:close/>
                  <a:moveTo>
                    <a:pt x="19431" y="1826641"/>
                  </a:moveTo>
                  <a:cubicBezTo>
                    <a:pt x="19431" y="1832356"/>
                    <a:pt x="19304" y="1838198"/>
                    <a:pt x="19304" y="1843913"/>
                  </a:cubicBezTo>
                  <a:lnTo>
                    <a:pt x="32004" y="1843913"/>
                  </a:lnTo>
                  <a:lnTo>
                    <a:pt x="44704" y="1843913"/>
                  </a:lnTo>
                  <a:cubicBezTo>
                    <a:pt x="44704" y="1863471"/>
                    <a:pt x="44958" y="1883029"/>
                    <a:pt x="45593" y="1902460"/>
                  </a:cubicBezTo>
                  <a:lnTo>
                    <a:pt x="20193" y="1903222"/>
                  </a:lnTo>
                  <a:cubicBezTo>
                    <a:pt x="19558" y="1883537"/>
                    <a:pt x="19304" y="1863725"/>
                    <a:pt x="19304" y="1843786"/>
                  </a:cubicBezTo>
                  <a:cubicBezTo>
                    <a:pt x="19304" y="1837944"/>
                    <a:pt x="19304" y="1832102"/>
                    <a:pt x="19431" y="1826260"/>
                  </a:cubicBezTo>
                  <a:close/>
                  <a:moveTo>
                    <a:pt x="26289" y="2002790"/>
                  </a:moveTo>
                  <a:cubicBezTo>
                    <a:pt x="28448" y="2028063"/>
                    <a:pt x="31242" y="2053082"/>
                    <a:pt x="34417" y="2077974"/>
                  </a:cubicBezTo>
                  <a:lnTo>
                    <a:pt x="9271" y="2081276"/>
                  </a:lnTo>
                  <a:cubicBezTo>
                    <a:pt x="5969" y="2056003"/>
                    <a:pt x="3175" y="2030603"/>
                    <a:pt x="1016" y="2004949"/>
                  </a:cubicBezTo>
                  <a:close/>
                  <a:moveTo>
                    <a:pt x="25019" y="2179828"/>
                  </a:moveTo>
                  <a:cubicBezTo>
                    <a:pt x="29718" y="2204720"/>
                    <a:pt x="34798" y="2229358"/>
                    <a:pt x="40513" y="2253869"/>
                  </a:cubicBezTo>
                  <a:lnTo>
                    <a:pt x="15748" y="2259584"/>
                  </a:lnTo>
                  <a:cubicBezTo>
                    <a:pt x="10033" y="2234692"/>
                    <a:pt x="4699" y="2209673"/>
                    <a:pt x="0" y="2184527"/>
                  </a:cubicBezTo>
                  <a:close/>
                  <a:moveTo>
                    <a:pt x="41021" y="2356104"/>
                  </a:moveTo>
                  <a:cubicBezTo>
                    <a:pt x="48133" y="2380361"/>
                    <a:pt x="55626" y="2404491"/>
                    <a:pt x="63754" y="2428240"/>
                  </a:cubicBezTo>
                  <a:lnTo>
                    <a:pt x="39751" y="2436368"/>
                  </a:lnTo>
                  <a:cubicBezTo>
                    <a:pt x="31623" y="2412238"/>
                    <a:pt x="23876" y="2387854"/>
                    <a:pt x="16764" y="2363216"/>
                  </a:cubicBezTo>
                  <a:close/>
                  <a:moveTo>
                    <a:pt x="74422" y="2529967"/>
                  </a:moveTo>
                  <a:cubicBezTo>
                    <a:pt x="83820" y="2553462"/>
                    <a:pt x="93726" y="2576576"/>
                    <a:pt x="104140" y="2599563"/>
                  </a:cubicBezTo>
                  <a:lnTo>
                    <a:pt x="81026" y="2609977"/>
                  </a:lnTo>
                  <a:cubicBezTo>
                    <a:pt x="70485" y="2586736"/>
                    <a:pt x="60452" y="2563241"/>
                    <a:pt x="50927" y="2539365"/>
                  </a:cubicBezTo>
                  <a:close/>
                  <a:moveTo>
                    <a:pt x="124714" y="2699639"/>
                  </a:moveTo>
                  <a:cubicBezTo>
                    <a:pt x="136398" y="2721991"/>
                    <a:pt x="148463" y="2744089"/>
                    <a:pt x="161036" y="2765933"/>
                  </a:cubicBezTo>
                  <a:lnTo>
                    <a:pt x="139065" y="2778633"/>
                  </a:lnTo>
                  <a:cubicBezTo>
                    <a:pt x="126365" y="2756535"/>
                    <a:pt x="114046" y="2734056"/>
                    <a:pt x="102108" y="2711323"/>
                  </a:cubicBezTo>
                  <a:close/>
                  <a:moveTo>
                    <a:pt x="191262" y="2863596"/>
                  </a:moveTo>
                  <a:cubicBezTo>
                    <a:pt x="205105" y="2884678"/>
                    <a:pt x="219329" y="2905506"/>
                    <a:pt x="233934" y="2926080"/>
                  </a:cubicBezTo>
                  <a:lnTo>
                    <a:pt x="213233" y="2940812"/>
                  </a:lnTo>
                  <a:cubicBezTo>
                    <a:pt x="198374" y="2919984"/>
                    <a:pt x="183896" y="2898902"/>
                    <a:pt x="169926" y="2877439"/>
                  </a:cubicBezTo>
                  <a:close/>
                  <a:moveTo>
                    <a:pt x="273558" y="3020314"/>
                  </a:moveTo>
                  <a:cubicBezTo>
                    <a:pt x="289306" y="3039999"/>
                    <a:pt x="305562" y="3059303"/>
                    <a:pt x="322072" y="3078353"/>
                  </a:cubicBezTo>
                  <a:lnTo>
                    <a:pt x="302895" y="3095117"/>
                  </a:lnTo>
                  <a:cubicBezTo>
                    <a:pt x="286131" y="3075813"/>
                    <a:pt x="269621" y="3056255"/>
                    <a:pt x="253619" y="3036316"/>
                  </a:cubicBezTo>
                  <a:close/>
                  <a:moveTo>
                    <a:pt x="370586" y="3168396"/>
                  </a:moveTo>
                  <a:cubicBezTo>
                    <a:pt x="388239" y="3186430"/>
                    <a:pt x="406146" y="3204083"/>
                    <a:pt x="424561" y="3221355"/>
                  </a:cubicBezTo>
                  <a:lnTo>
                    <a:pt x="407162" y="3239897"/>
                  </a:lnTo>
                  <a:cubicBezTo>
                    <a:pt x="388493" y="3222371"/>
                    <a:pt x="370332" y="3204464"/>
                    <a:pt x="352425" y="3186176"/>
                  </a:cubicBezTo>
                  <a:close/>
                  <a:moveTo>
                    <a:pt x="481711" y="3306318"/>
                  </a:moveTo>
                  <a:cubicBezTo>
                    <a:pt x="501015" y="3322574"/>
                    <a:pt x="520573" y="3338449"/>
                    <a:pt x="540639" y="3353816"/>
                  </a:cubicBezTo>
                  <a:lnTo>
                    <a:pt x="730504" y="3294507"/>
                  </a:lnTo>
                  <a:cubicBezTo>
                    <a:pt x="710311" y="3278886"/>
                    <a:pt x="690372" y="3262757"/>
                    <a:pt x="670814" y="3246374"/>
                  </a:cubicBezTo>
                  <a:close/>
                  <a:moveTo>
                    <a:pt x="811149" y="3353308"/>
                  </a:moveTo>
                  <a:cubicBezTo>
                    <a:pt x="831850" y="3367532"/>
                    <a:pt x="852932" y="3381502"/>
                    <a:pt x="874395" y="3394837"/>
                  </a:cubicBezTo>
                  <a:lnTo>
                    <a:pt x="860933" y="3416300"/>
                  </a:lnTo>
                  <a:cubicBezTo>
                    <a:pt x="839216" y="3402711"/>
                    <a:pt x="817880" y="3388614"/>
                    <a:pt x="796798" y="3374136"/>
                  </a:cubicBezTo>
                  <a:close/>
                  <a:moveTo>
                    <a:pt x="946912" y="3466973"/>
                  </a:moveTo>
                  <a:cubicBezTo>
                    <a:pt x="969010" y="3479165"/>
                    <a:pt x="991235" y="3490849"/>
                    <a:pt x="1013841" y="3502152"/>
                  </a:cubicBezTo>
                  <a:lnTo>
                    <a:pt x="1002538" y="3524885"/>
                  </a:lnTo>
                  <a:cubicBezTo>
                    <a:pt x="979678" y="3513455"/>
                    <a:pt x="956945" y="3501517"/>
                    <a:pt x="934593" y="3489198"/>
                  </a:cubicBezTo>
                  <a:close/>
                  <a:moveTo>
                    <a:pt x="1093089" y="3566795"/>
                  </a:moveTo>
                  <a:cubicBezTo>
                    <a:pt x="1116203" y="3576701"/>
                    <a:pt x="1139571" y="3586226"/>
                    <a:pt x="1163193" y="3595243"/>
                  </a:cubicBezTo>
                  <a:lnTo>
                    <a:pt x="1154176" y="3618992"/>
                  </a:lnTo>
                  <a:cubicBezTo>
                    <a:pt x="1130173" y="3609848"/>
                    <a:pt x="1106551" y="3600196"/>
                    <a:pt x="1083056" y="3590163"/>
                  </a:cubicBezTo>
                  <a:close/>
                  <a:moveTo>
                    <a:pt x="1248410" y="3651885"/>
                  </a:moveTo>
                  <a:cubicBezTo>
                    <a:pt x="1272413" y="3659505"/>
                    <a:pt x="1296543" y="3666617"/>
                    <a:pt x="1320927" y="3673221"/>
                  </a:cubicBezTo>
                  <a:lnTo>
                    <a:pt x="1314323" y="3697732"/>
                  </a:lnTo>
                  <a:cubicBezTo>
                    <a:pt x="1289558" y="3691001"/>
                    <a:pt x="1265047" y="3683762"/>
                    <a:pt x="1240790" y="3676015"/>
                  </a:cubicBezTo>
                  <a:close/>
                  <a:moveTo>
                    <a:pt x="1411351" y="3721100"/>
                  </a:moveTo>
                  <a:cubicBezTo>
                    <a:pt x="1435989" y="3726307"/>
                    <a:pt x="1460754" y="3731006"/>
                    <a:pt x="1485646" y="3735197"/>
                  </a:cubicBezTo>
                  <a:lnTo>
                    <a:pt x="1481455" y="3760216"/>
                  </a:lnTo>
                  <a:cubicBezTo>
                    <a:pt x="1456182" y="3755898"/>
                    <a:pt x="1431036" y="3751199"/>
                    <a:pt x="1406144" y="3745865"/>
                  </a:cubicBezTo>
                  <a:close/>
                  <a:moveTo>
                    <a:pt x="1580388" y="3773932"/>
                  </a:moveTo>
                  <a:cubicBezTo>
                    <a:pt x="1605280" y="3776726"/>
                    <a:pt x="1630426" y="3779012"/>
                    <a:pt x="1655699" y="3780790"/>
                  </a:cubicBezTo>
                  <a:lnTo>
                    <a:pt x="1653921" y="3806190"/>
                  </a:lnTo>
                  <a:cubicBezTo>
                    <a:pt x="1628267" y="3804412"/>
                    <a:pt x="1602867" y="3802126"/>
                    <a:pt x="1577594" y="3799332"/>
                  </a:cubicBezTo>
                  <a:close/>
                  <a:moveTo>
                    <a:pt x="1753743" y="3810381"/>
                  </a:moveTo>
                  <a:cubicBezTo>
                    <a:pt x="1762379" y="3810508"/>
                    <a:pt x="1771015" y="3810508"/>
                    <a:pt x="1779651" y="3810508"/>
                  </a:cubicBezTo>
                  <a:lnTo>
                    <a:pt x="1779651" y="3823208"/>
                  </a:lnTo>
                  <a:lnTo>
                    <a:pt x="1779651" y="3810508"/>
                  </a:lnTo>
                  <a:cubicBezTo>
                    <a:pt x="1796415" y="3810508"/>
                    <a:pt x="1813052" y="3810254"/>
                    <a:pt x="1829562" y="3809873"/>
                  </a:cubicBezTo>
                  <a:lnTo>
                    <a:pt x="1830197" y="3835273"/>
                  </a:lnTo>
                  <a:cubicBezTo>
                    <a:pt x="1813306" y="3835781"/>
                    <a:pt x="1796415" y="3835908"/>
                    <a:pt x="1779524" y="3835908"/>
                  </a:cubicBezTo>
                  <a:cubicBezTo>
                    <a:pt x="1770761" y="3835908"/>
                    <a:pt x="1761998" y="3835908"/>
                    <a:pt x="1753235" y="3835781"/>
                  </a:cubicBezTo>
                  <a:close/>
                  <a:moveTo>
                    <a:pt x="1929892" y="3829812"/>
                  </a:moveTo>
                  <a:cubicBezTo>
                    <a:pt x="1955165" y="3827780"/>
                    <a:pt x="1980184" y="3825113"/>
                    <a:pt x="2005203" y="3822065"/>
                  </a:cubicBezTo>
                  <a:lnTo>
                    <a:pt x="2008378" y="3847211"/>
                  </a:lnTo>
                  <a:cubicBezTo>
                    <a:pt x="1983105" y="3850386"/>
                    <a:pt x="1957705" y="3853053"/>
                    <a:pt x="1932051" y="3855085"/>
                  </a:cubicBezTo>
                  <a:close/>
                  <a:moveTo>
                    <a:pt x="2107057" y="3831971"/>
                  </a:moveTo>
                  <a:cubicBezTo>
                    <a:pt x="2131949" y="3827399"/>
                    <a:pt x="2156714" y="3822446"/>
                    <a:pt x="2181225" y="3816858"/>
                  </a:cubicBezTo>
                  <a:lnTo>
                    <a:pt x="2186813" y="3841623"/>
                  </a:lnTo>
                  <a:cubicBezTo>
                    <a:pt x="2161921" y="3847211"/>
                    <a:pt x="2136902" y="3852418"/>
                    <a:pt x="2111629" y="3856990"/>
                  </a:cubicBezTo>
                  <a:close/>
                  <a:moveTo>
                    <a:pt x="2283460" y="3816858"/>
                  </a:moveTo>
                  <a:cubicBezTo>
                    <a:pt x="2307717" y="3809873"/>
                    <a:pt x="2331847" y="3802507"/>
                    <a:pt x="2355723" y="3794506"/>
                  </a:cubicBezTo>
                  <a:lnTo>
                    <a:pt x="2363724" y="3818636"/>
                  </a:lnTo>
                  <a:cubicBezTo>
                    <a:pt x="2339467" y="3826637"/>
                    <a:pt x="2315083" y="3834257"/>
                    <a:pt x="2290445" y="3841369"/>
                  </a:cubicBezTo>
                  <a:close/>
                  <a:moveTo>
                    <a:pt x="2457450" y="3784473"/>
                  </a:moveTo>
                  <a:cubicBezTo>
                    <a:pt x="2480945" y="3775202"/>
                    <a:pt x="2504186" y="3765423"/>
                    <a:pt x="2527173" y="3755136"/>
                  </a:cubicBezTo>
                  <a:lnTo>
                    <a:pt x="2537460" y="3778377"/>
                  </a:lnTo>
                  <a:cubicBezTo>
                    <a:pt x="2514092" y="3788791"/>
                    <a:pt x="2490597" y="3798697"/>
                    <a:pt x="2466721" y="3808095"/>
                  </a:cubicBezTo>
                  <a:close/>
                  <a:moveTo>
                    <a:pt x="2627376" y="3735070"/>
                  </a:moveTo>
                  <a:cubicBezTo>
                    <a:pt x="2649855" y="3723513"/>
                    <a:pt x="2671953" y="3711448"/>
                    <a:pt x="2693924" y="3699002"/>
                  </a:cubicBezTo>
                  <a:lnTo>
                    <a:pt x="2706497" y="3721100"/>
                  </a:lnTo>
                  <a:cubicBezTo>
                    <a:pt x="2684272" y="3733800"/>
                    <a:pt x="2661793" y="3745992"/>
                    <a:pt x="2639060" y="3757676"/>
                  </a:cubicBezTo>
                  <a:close/>
                  <a:moveTo>
                    <a:pt x="2791714" y="3669284"/>
                  </a:moveTo>
                  <a:cubicBezTo>
                    <a:pt x="2812923" y="3655568"/>
                    <a:pt x="2833751" y="3641471"/>
                    <a:pt x="2854325" y="3626866"/>
                  </a:cubicBezTo>
                  <a:lnTo>
                    <a:pt x="2869057" y="3647567"/>
                  </a:lnTo>
                  <a:cubicBezTo>
                    <a:pt x="2848229" y="3662299"/>
                    <a:pt x="2827020" y="3676650"/>
                    <a:pt x="2805557" y="3690620"/>
                  </a:cubicBezTo>
                  <a:close/>
                  <a:moveTo>
                    <a:pt x="2948940" y="3587750"/>
                  </a:moveTo>
                  <a:cubicBezTo>
                    <a:pt x="2968752" y="3572002"/>
                    <a:pt x="2988056" y="3556000"/>
                    <a:pt x="3007233" y="3539490"/>
                  </a:cubicBezTo>
                  <a:lnTo>
                    <a:pt x="3023870" y="3558667"/>
                  </a:lnTo>
                  <a:cubicBezTo>
                    <a:pt x="3004566" y="3575431"/>
                    <a:pt x="2984881" y="3591687"/>
                    <a:pt x="2964815" y="3607689"/>
                  </a:cubicBezTo>
                  <a:close/>
                  <a:moveTo>
                    <a:pt x="3097530" y="3491357"/>
                  </a:moveTo>
                  <a:cubicBezTo>
                    <a:pt x="3115691" y="3473831"/>
                    <a:pt x="3133471" y="3455924"/>
                    <a:pt x="3150743" y="3437636"/>
                  </a:cubicBezTo>
                  <a:lnTo>
                    <a:pt x="3169158" y="3455162"/>
                  </a:lnTo>
                  <a:cubicBezTo>
                    <a:pt x="3151505" y="3473704"/>
                    <a:pt x="3133471" y="3491865"/>
                    <a:pt x="3115183" y="3509645"/>
                  </a:cubicBezTo>
                  <a:close/>
                  <a:moveTo>
                    <a:pt x="3235960" y="3380867"/>
                  </a:moveTo>
                  <a:cubicBezTo>
                    <a:pt x="3252343" y="3361690"/>
                    <a:pt x="3268218" y="3342132"/>
                    <a:pt x="3283712" y="3322193"/>
                  </a:cubicBezTo>
                  <a:lnTo>
                    <a:pt x="3303778" y="3337814"/>
                  </a:lnTo>
                  <a:cubicBezTo>
                    <a:pt x="3288030" y="3358007"/>
                    <a:pt x="3271901" y="3377819"/>
                    <a:pt x="3255264" y="3397250"/>
                  </a:cubicBezTo>
                  <a:close/>
                  <a:moveTo>
                    <a:pt x="3362960" y="3257423"/>
                  </a:moveTo>
                  <a:cubicBezTo>
                    <a:pt x="3377311" y="3236722"/>
                    <a:pt x="3391281" y="3215767"/>
                    <a:pt x="3404870" y="3194431"/>
                  </a:cubicBezTo>
                  <a:lnTo>
                    <a:pt x="3426333" y="3208020"/>
                  </a:lnTo>
                  <a:cubicBezTo>
                    <a:pt x="3412617" y="3229610"/>
                    <a:pt x="3398520" y="3250946"/>
                    <a:pt x="3383915" y="3271901"/>
                  </a:cubicBezTo>
                  <a:close/>
                  <a:moveTo>
                    <a:pt x="3477387" y="3122168"/>
                  </a:moveTo>
                  <a:cubicBezTo>
                    <a:pt x="3489706" y="3100197"/>
                    <a:pt x="3501517" y="3077845"/>
                    <a:pt x="3512820" y="3055366"/>
                  </a:cubicBezTo>
                  <a:lnTo>
                    <a:pt x="3535553" y="3066796"/>
                  </a:lnTo>
                  <a:cubicBezTo>
                    <a:pt x="3523996" y="3089656"/>
                    <a:pt x="3512058" y="3112262"/>
                    <a:pt x="3499612" y="3134487"/>
                  </a:cubicBezTo>
                  <a:close/>
                  <a:moveTo>
                    <a:pt x="3577971" y="2976372"/>
                  </a:moveTo>
                  <a:cubicBezTo>
                    <a:pt x="3588004" y="2953258"/>
                    <a:pt x="3597656" y="2930017"/>
                    <a:pt x="3606673" y="2906395"/>
                  </a:cubicBezTo>
                  <a:lnTo>
                    <a:pt x="3630422" y="2915539"/>
                  </a:lnTo>
                  <a:cubicBezTo>
                    <a:pt x="3621151" y="2939415"/>
                    <a:pt x="3611499" y="2963037"/>
                    <a:pt x="3601212" y="2986532"/>
                  </a:cubicBezTo>
                  <a:close/>
                  <a:moveTo>
                    <a:pt x="3663696" y="2821432"/>
                  </a:moveTo>
                  <a:cubicBezTo>
                    <a:pt x="3671443" y="2797556"/>
                    <a:pt x="3678682" y="2773299"/>
                    <a:pt x="3685413" y="2749042"/>
                  </a:cubicBezTo>
                  <a:lnTo>
                    <a:pt x="3709924" y="2755773"/>
                  </a:lnTo>
                  <a:cubicBezTo>
                    <a:pt x="3703066" y="2780538"/>
                    <a:pt x="3695700" y="2804922"/>
                    <a:pt x="3687826" y="2829306"/>
                  </a:cubicBezTo>
                  <a:close/>
                  <a:moveTo>
                    <a:pt x="3733673" y="2658872"/>
                  </a:moveTo>
                  <a:cubicBezTo>
                    <a:pt x="3739007" y="2634361"/>
                    <a:pt x="3743833" y="2609596"/>
                    <a:pt x="3748151" y="2584704"/>
                  </a:cubicBezTo>
                  <a:lnTo>
                    <a:pt x="3773170" y="2589022"/>
                  </a:lnTo>
                  <a:cubicBezTo>
                    <a:pt x="3768725" y="2614295"/>
                    <a:pt x="3763899" y="2639441"/>
                    <a:pt x="3758438" y="2664333"/>
                  </a:cubicBezTo>
                  <a:close/>
                  <a:moveTo>
                    <a:pt x="3787394" y="2490216"/>
                  </a:moveTo>
                  <a:cubicBezTo>
                    <a:pt x="3790315" y="2465324"/>
                    <a:pt x="3792728" y="2440178"/>
                    <a:pt x="3794506" y="2414905"/>
                  </a:cubicBezTo>
                  <a:lnTo>
                    <a:pt x="3819779" y="2416810"/>
                  </a:lnTo>
                  <a:cubicBezTo>
                    <a:pt x="3817874" y="2442464"/>
                    <a:pt x="3815461" y="2467864"/>
                    <a:pt x="3812540" y="2493137"/>
                  </a:cubicBezTo>
                  <a:close/>
                  <a:moveTo>
                    <a:pt x="3824351" y="2317115"/>
                  </a:moveTo>
                  <a:cubicBezTo>
                    <a:pt x="3824605" y="2305685"/>
                    <a:pt x="3824732" y="2294128"/>
                    <a:pt x="3824732" y="2282571"/>
                  </a:cubicBezTo>
                  <a:cubicBezTo>
                    <a:pt x="3824732" y="2277491"/>
                    <a:pt x="3827780" y="2272792"/>
                    <a:pt x="3832606" y="2270887"/>
                  </a:cubicBezTo>
                  <a:cubicBezTo>
                    <a:pt x="3837432" y="2268982"/>
                    <a:pt x="3842766" y="2269998"/>
                    <a:pt x="3846449" y="2273681"/>
                  </a:cubicBezTo>
                  <a:lnTo>
                    <a:pt x="3837432" y="2282698"/>
                  </a:lnTo>
                  <a:lnTo>
                    <a:pt x="3824732" y="2282698"/>
                  </a:lnTo>
                  <a:cubicBezTo>
                    <a:pt x="3824732" y="2257298"/>
                    <a:pt x="3824224" y="2232025"/>
                    <a:pt x="3823208" y="2207006"/>
                  </a:cubicBezTo>
                  <a:lnTo>
                    <a:pt x="3848608" y="2205990"/>
                  </a:lnTo>
                  <a:cubicBezTo>
                    <a:pt x="3849624" y="2231390"/>
                    <a:pt x="3850132" y="2257044"/>
                    <a:pt x="3850132" y="2282825"/>
                  </a:cubicBezTo>
                  <a:cubicBezTo>
                    <a:pt x="3850132" y="2287905"/>
                    <a:pt x="3847084" y="2292604"/>
                    <a:pt x="3842258" y="2294509"/>
                  </a:cubicBezTo>
                  <a:cubicBezTo>
                    <a:pt x="3837432" y="2296414"/>
                    <a:pt x="3832098" y="2295398"/>
                    <a:pt x="3828415" y="2291715"/>
                  </a:cubicBezTo>
                  <a:lnTo>
                    <a:pt x="3837432" y="2282698"/>
                  </a:lnTo>
                  <a:lnTo>
                    <a:pt x="3850132" y="2282698"/>
                  </a:lnTo>
                  <a:cubicBezTo>
                    <a:pt x="3850132" y="2294382"/>
                    <a:pt x="3850005" y="2306066"/>
                    <a:pt x="3849751" y="2317750"/>
                  </a:cubicBezTo>
                  <a:close/>
                </a:path>
              </a:pathLst>
            </a:custGeom>
            <a:solidFill>
              <a:srgbClr val="787788"/>
            </a:solidFill>
            <a:ln w="12700">
              <a:solidFill>
                <a:srgbClr val="000000"/>
              </a:solidFill>
            </a:ln>
          </p:spPr>
        </p:sp>
      </p:grpSp>
      <p:grpSp>
        <p:nvGrpSpPr>
          <p:cNvPr name="Group 6" id="6"/>
          <p:cNvGrpSpPr/>
          <p:nvPr/>
        </p:nvGrpSpPr>
        <p:grpSpPr>
          <a:xfrm rot="0">
            <a:off x="2244795" y="6042079"/>
            <a:ext cx="2070325" cy="2070325"/>
            <a:chOff x="0" y="0"/>
            <a:chExt cx="2760434" cy="2760434"/>
          </a:xfrm>
        </p:grpSpPr>
        <p:sp>
          <p:nvSpPr>
            <p:cNvPr name="Freeform 7" id="7"/>
            <p:cNvSpPr/>
            <p:nvPr/>
          </p:nvSpPr>
          <p:spPr>
            <a:xfrm flipH="false" flipV="false" rot="0">
              <a:off x="-17399" y="-26289"/>
              <a:ext cx="2929890" cy="2878201"/>
            </a:xfrm>
            <a:custGeom>
              <a:avLst/>
              <a:gdLst/>
              <a:ahLst/>
              <a:cxnLst/>
              <a:rect r="r" b="b" t="t" l="l"/>
              <a:pathLst>
                <a:path h="2878201" w="2929890">
                  <a:moveTo>
                    <a:pt x="2741168" y="1230630"/>
                  </a:moveTo>
                  <a:cubicBezTo>
                    <a:pt x="2737866" y="1205611"/>
                    <a:pt x="2733929" y="1180719"/>
                    <a:pt x="2729357" y="1156208"/>
                  </a:cubicBezTo>
                  <a:lnTo>
                    <a:pt x="2754376" y="1151509"/>
                  </a:lnTo>
                  <a:cubicBezTo>
                    <a:pt x="2759075" y="1176528"/>
                    <a:pt x="2763012" y="1201928"/>
                    <a:pt x="2766314" y="1227328"/>
                  </a:cubicBezTo>
                  <a:close/>
                  <a:moveTo>
                    <a:pt x="2732405" y="1054608"/>
                  </a:moveTo>
                  <a:cubicBezTo>
                    <a:pt x="2725928" y="1030224"/>
                    <a:pt x="2718816" y="1006094"/>
                    <a:pt x="2711069" y="982345"/>
                  </a:cubicBezTo>
                  <a:lnTo>
                    <a:pt x="2735199" y="974471"/>
                  </a:lnTo>
                  <a:cubicBezTo>
                    <a:pt x="2743073" y="998728"/>
                    <a:pt x="2750439" y="1023239"/>
                    <a:pt x="2756916" y="1048131"/>
                  </a:cubicBezTo>
                  <a:close/>
                  <a:moveTo>
                    <a:pt x="2700782" y="881507"/>
                  </a:moveTo>
                  <a:cubicBezTo>
                    <a:pt x="2691130" y="858139"/>
                    <a:pt x="2680970" y="835152"/>
                    <a:pt x="2670048" y="812546"/>
                  </a:cubicBezTo>
                  <a:lnTo>
                    <a:pt x="2692908" y="801624"/>
                  </a:lnTo>
                  <a:cubicBezTo>
                    <a:pt x="2703957" y="824738"/>
                    <a:pt x="2714371" y="848106"/>
                    <a:pt x="2724150" y="871982"/>
                  </a:cubicBezTo>
                  <a:close/>
                  <a:moveTo>
                    <a:pt x="2646680" y="713867"/>
                  </a:moveTo>
                  <a:cubicBezTo>
                    <a:pt x="2634107" y="692023"/>
                    <a:pt x="2621026" y="670560"/>
                    <a:pt x="2607310" y="649478"/>
                  </a:cubicBezTo>
                  <a:lnTo>
                    <a:pt x="2628646" y="635635"/>
                  </a:lnTo>
                  <a:cubicBezTo>
                    <a:pt x="2642616" y="657098"/>
                    <a:pt x="2655951" y="678942"/>
                    <a:pt x="2668778" y="701167"/>
                  </a:cubicBezTo>
                  <a:close/>
                  <a:moveTo>
                    <a:pt x="2571496" y="554482"/>
                  </a:moveTo>
                  <a:cubicBezTo>
                    <a:pt x="2556256" y="534416"/>
                    <a:pt x="2540508" y="514858"/>
                    <a:pt x="2524125" y="495681"/>
                  </a:cubicBezTo>
                  <a:lnTo>
                    <a:pt x="2543429" y="479171"/>
                  </a:lnTo>
                  <a:cubicBezTo>
                    <a:pt x="2560066" y="498602"/>
                    <a:pt x="2576195" y="518668"/>
                    <a:pt x="2591689" y="538988"/>
                  </a:cubicBezTo>
                  <a:close/>
                  <a:moveTo>
                    <a:pt x="2476246" y="406146"/>
                  </a:moveTo>
                  <a:cubicBezTo>
                    <a:pt x="2458593" y="388239"/>
                    <a:pt x="2440305" y="370840"/>
                    <a:pt x="2421763" y="353949"/>
                  </a:cubicBezTo>
                  <a:lnTo>
                    <a:pt x="2438781" y="335153"/>
                  </a:lnTo>
                  <a:cubicBezTo>
                    <a:pt x="2457831" y="352298"/>
                    <a:pt x="2476373" y="370078"/>
                    <a:pt x="2494280" y="388239"/>
                  </a:cubicBezTo>
                  <a:close/>
                  <a:moveTo>
                    <a:pt x="2362708" y="271399"/>
                  </a:moveTo>
                  <a:cubicBezTo>
                    <a:pt x="2342896" y="255905"/>
                    <a:pt x="2322576" y="241046"/>
                    <a:pt x="2301875" y="226695"/>
                  </a:cubicBezTo>
                  <a:lnTo>
                    <a:pt x="2316353" y="205867"/>
                  </a:lnTo>
                  <a:cubicBezTo>
                    <a:pt x="2337435" y="220472"/>
                    <a:pt x="2358136" y="235712"/>
                    <a:pt x="2378329" y="251460"/>
                  </a:cubicBezTo>
                  <a:close/>
                  <a:moveTo>
                    <a:pt x="2232787" y="152527"/>
                  </a:moveTo>
                  <a:cubicBezTo>
                    <a:pt x="2211070" y="139827"/>
                    <a:pt x="2189099" y="127635"/>
                    <a:pt x="2166747" y="116078"/>
                  </a:cubicBezTo>
                  <a:lnTo>
                    <a:pt x="2178431" y="93472"/>
                  </a:lnTo>
                  <a:cubicBezTo>
                    <a:pt x="2201291" y="105283"/>
                    <a:pt x="2223770" y="117602"/>
                    <a:pt x="2245741" y="130556"/>
                  </a:cubicBezTo>
                  <a:close/>
                  <a:moveTo>
                    <a:pt x="2088515" y="51308"/>
                  </a:moveTo>
                  <a:cubicBezTo>
                    <a:pt x="2065401" y="41529"/>
                    <a:pt x="2042033" y="32385"/>
                    <a:pt x="2018411" y="23876"/>
                  </a:cubicBezTo>
                  <a:lnTo>
                    <a:pt x="2027047" y="0"/>
                  </a:lnTo>
                  <a:cubicBezTo>
                    <a:pt x="2051177" y="8636"/>
                    <a:pt x="2075053" y="18034"/>
                    <a:pt x="2098548" y="27940"/>
                  </a:cubicBezTo>
                  <a:close/>
                  <a:moveTo>
                    <a:pt x="1760347" y="100838"/>
                  </a:moveTo>
                  <a:cubicBezTo>
                    <a:pt x="1736217" y="94107"/>
                    <a:pt x="1711706" y="88138"/>
                    <a:pt x="1686941" y="82677"/>
                  </a:cubicBezTo>
                  <a:lnTo>
                    <a:pt x="1692402" y="57912"/>
                  </a:lnTo>
                  <a:cubicBezTo>
                    <a:pt x="1717548" y="63373"/>
                    <a:pt x="1742440" y="69596"/>
                    <a:pt x="1767205" y="76327"/>
                  </a:cubicBezTo>
                  <a:close/>
                  <a:moveTo>
                    <a:pt x="1588135" y="65024"/>
                  </a:moveTo>
                  <a:cubicBezTo>
                    <a:pt x="1563370" y="61595"/>
                    <a:pt x="1538224" y="58674"/>
                    <a:pt x="1513078" y="56642"/>
                  </a:cubicBezTo>
                  <a:lnTo>
                    <a:pt x="1515237" y="31369"/>
                  </a:lnTo>
                  <a:cubicBezTo>
                    <a:pt x="1540891" y="33528"/>
                    <a:pt x="1566418" y="36449"/>
                    <a:pt x="1591691" y="40005"/>
                  </a:cubicBezTo>
                  <a:close/>
                  <a:moveTo>
                    <a:pt x="1412367" y="51816"/>
                  </a:moveTo>
                  <a:cubicBezTo>
                    <a:pt x="1407414" y="51816"/>
                    <a:pt x="1402461" y="51689"/>
                    <a:pt x="1397508" y="51689"/>
                  </a:cubicBezTo>
                  <a:lnTo>
                    <a:pt x="1397508" y="38989"/>
                  </a:lnTo>
                  <a:lnTo>
                    <a:pt x="1397508" y="51689"/>
                  </a:lnTo>
                  <a:lnTo>
                    <a:pt x="1397508" y="38989"/>
                  </a:lnTo>
                  <a:lnTo>
                    <a:pt x="1397508" y="51689"/>
                  </a:lnTo>
                  <a:cubicBezTo>
                    <a:pt x="1377061" y="51689"/>
                    <a:pt x="1356614" y="52197"/>
                    <a:pt x="1336294" y="53086"/>
                  </a:cubicBezTo>
                  <a:lnTo>
                    <a:pt x="1335151" y="27686"/>
                  </a:lnTo>
                  <a:cubicBezTo>
                    <a:pt x="1355979" y="26797"/>
                    <a:pt x="1376680" y="26289"/>
                    <a:pt x="1397635" y="26289"/>
                  </a:cubicBezTo>
                  <a:cubicBezTo>
                    <a:pt x="1402715" y="26289"/>
                    <a:pt x="1407668" y="26289"/>
                    <a:pt x="1412748" y="26416"/>
                  </a:cubicBezTo>
                  <a:close/>
                  <a:moveTo>
                    <a:pt x="1236599" y="35814"/>
                  </a:moveTo>
                  <a:cubicBezTo>
                    <a:pt x="1211453" y="38735"/>
                    <a:pt x="1186561" y="42418"/>
                    <a:pt x="1161796" y="46863"/>
                  </a:cubicBezTo>
                  <a:lnTo>
                    <a:pt x="1157351" y="21844"/>
                  </a:lnTo>
                  <a:cubicBezTo>
                    <a:pt x="1182497" y="17399"/>
                    <a:pt x="1207897" y="13716"/>
                    <a:pt x="1233551" y="10668"/>
                  </a:cubicBezTo>
                  <a:close/>
                  <a:moveTo>
                    <a:pt x="1063244" y="93218"/>
                  </a:moveTo>
                  <a:cubicBezTo>
                    <a:pt x="1038860" y="99441"/>
                    <a:pt x="1014730" y="106299"/>
                    <a:pt x="990854" y="113792"/>
                  </a:cubicBezTo>
                  <a:lnTo>
                    <a:pt x="983234" y="89535"/>
                  </a:lnTo>
                  <a:cubicBezTo>
                    <a:pt x="1007491" y="81915"/>
                    <a:pt x="1032129" y="74930"/>
                    <a:pt x="1057021" y="68580"/>
                  </a:cubicBezTo>
                  <a:close/>
                  <a:moveTo>
                    <a:pt x="895858" y="147574"/>
                  </a:moveTo>
                  <a:cubicBezTo>
                    <a:pt x="872490" y="156972"/>
                    <a:pt x="849376" y="166878"/>
                    <a:pt x="826516" y="177546"/>
                  </a:cubicBezTo>
                  <a:lnTo>
                    <a:pt x="815848" y="154559"/>
                  </a:lnTo>
                  <a:cubicBezTo>
                    <a:pt x="839089" y="143764"/>
                    <a:pt x="862584" y="133604"/>
                    <a:pt x="886460" y="124079"/>
                  </a:cubicBezTo>
                  <a:close/>
                  <a:moveTo>
                    <a:pt x="737108" y="223393"/>
                  </a:moveTo>
                  <a:cubicBezTo>
                    <a:pt x="715137" y="235712"/>
                    <a:pt x="693547" y="248666"/>
                    <a:pt x="672211" y="262128"/>
                  </a:cubicBezTo>
                  <a:lnTo>
                    <a:pt x="658622" y="240665"/>
                  </a:lnTo>
                  <a:cubicBezTo>
                    <a:pt x="680212" y="226949"/>
                    <a:pt x="702310" y="213741"/>
                    <a:pt x="724662" y="201295"/>
                  </a:cubicBezTo>
                  <a:close/>
                  <a:moveTo>
                    <a:pt x="589407" y="319024"/>
                  </a:moveTo>
                  <a:cubicBezTo>
                    <a:pt x="569214" y="334010"/>
                    <a:pt x="549402" y="349631"/>
                    <a:pt x="530225" y="365760"/>
                  </a:cubicBezTo>
                  <a:lnTo>
                    <a:pt x="513842" y="346329"/>
                  </a:lnTo>
                  <a:cubicBezTo>
                    <a:pt x="533527" y="329946"/>
                    <a:pt x="553593" y="314071"/>
                    <a:pt x="574167" y="298704"/>
                  </a:cubicBezTo>
                  <a:close/>
                  <a:moveTo>
                    <a:pt x="455295" y="433070"/>
                  </a:moveTo>
                  <a:cubicBezTo>
                    <a:pt x="437261" y="450596"/>
                    <a:pt x="419608" y="468630"/>
                    <a:pt x="402590" y="487045"/>
                  </a:cubicBezTo>
                  <a:lnTo>
                    <a:pt x="383921" y="469773"/>
                  </a:lnTo>
                  <a:cubicBezTo>
                    <a:pt x="401320" y="450977"/>
                    <a:pt x="419227" y="432562"/>
                    <a:pt x="437642" y="414782"/>
                  </a:cubicBezTo>
                  <a:close/>
                  <a:moveTo>
                    <a:pt x="337058" y="563372"/>
                  </a:moveTo>
                  <a:cubicBezTo>
                    <a:pt x="321437" y="583057"/>
                    <a:pt x="306324" y="603123"/>
                    <a:pt x="291719" y="623697"/>
                  </a:cubicBezTo>
                  <a:lnTo>
                    <a:pt x="271018" y="608965"/>
                  </a:lnTo>
                  <a:cubicBezTo>
                    <a:pt x="285877" y="588010"/>
                    <a:pt x="301244" y="567563"/>
                    <a:pt x="317246" y="547497"/>
                  </a:cubicBezTo>
                  <a:close/>
                  <a:moveTo>
                    <a:pt x="236601" y="707898"/>
                  </a:moveTo>
                  <a:cubicBezTo>
                    <a:pt x="223647" y="729488"/>
                    <a:pt x="211201" y="751332"/>
                    <a:pt x="199390" y="773684"/>
                  </a:cubicBezTo>
                  <a:lnTo>
                    <a:pt x="176911" y="761746"/>
                  </a:lnTo>
                  <a:cubicBezTo>
                    <a:pt x="188976" y="739013"/>
                    <a:pt x="201549" y="716661"/>
                    <a:pt x="214757" y="694817"/>
                  </a:cubicBezTo>
                  <a:close/>
                  <a:moveTo>
                    <a:pt x="155702" y="864235"/>
                  </a:moveTo>
                  <a:cubicBezTo>
                    <a:pt x="145669" y="887222"/>
                    <a:pt x="136271" y="910463"/>
                    <a:pt x="127508" y="934085"/>
                  </a:cubicBezTo>
                  <a:lnTo>
                    <a:pt x="103759" y="925195"/>
                  </a:lnTo>
                  <a:cubicBezTo>
                    <a:pt x="112649" y="901192"/>
                    <a:pt x="122301" y="877443"/>
                    <a:pt x="132588" y="853948"/>
                  </a:cubicBezTo>
                  <a:close/>
                  <a:moveTo>
                    <a:pt x="95885" y="1029716"/>
                  </a:moveTo>
                  <a:cubicBezTo>
                    <a:pt x="88900" y="1053846"/>
                    <a:pt x="82677" y="1078103"/>
                    <a:pt x="76962" y="1102741"/>
                  </a:cubicBezTo>
                  <a:lnTo>
                    <a:pt x="52197" y="1097026"/>
                  </a:lnTo>
                  <a:cubicBezTo>
                    <a:pt x="57912" y="1072007"/>
                    <a:pt x="64389" y="1047115"/>
                    <a:pt x="71501" y="1022604"/>
                  </a:cubicBezTo>
                  <a:close/>
                  <a:moveTo>
                    <a:pt x="58166" y="1201547"/>
                  </a:moveTo>
                  <a:cubicBezTo>
                    <a:pt x="54356" y="1226312"/>
                    <a:pt x="51308" y="1251458"/>
                    <a:pt x="48895" y="1276604"/>
                  </a:cubicBezTo>
                  <a:lnTo>
                    <a:pt x="23622" y="1274191"/>
                  </a:lnTo>
                  <a:cubicBezTo>
                    <a:pt x="26035" y="1248410"/>
                    <a:pt x="29210" y="1223010"/>
                    <a:pt x="33020" y="1197610"/>
                  </a:cubicBezTo>
                  <a:close/>
                  <a:moveTo>
                    <a:pt x="43053" y="1376934"/>
                  </a:moveTo>
                  <a:cubicBezTo>
                    <a:pt x="42799" y="1386713"/>
                    <a:pt x="42799" y="1396619"/>
                    <a:pt x="42799" y="1406525"/>
                  </a:cubicBezTo>
                  <a:lnTo>
                    <a:pt x="30099" y="1406525"/>
                  </a:lnTo>
                  <a:lnTo>
                    <a:pt x="42799" y="1406525"/>
                  </a:lnTo>
                  <a:cubicBezTo>
                    <a:pt x="42799" y="1422146"/>
                    <a:pt x="43053" y="1437640"/>
                    <a:pt x="43561" y="1453007"/>
                  </a:cubicBezTo>
                  <a:lnTo>
                    <a:pt x="18161" y="1453896"/>
                  </a:lnTo>
                  <a:cubicBezTo>
                    <a:pt x="17653" y="1438148"/>
                    <a:pt x="17399" y="1422400"/>
                    <a:pt x="17399" y="1406525"/>
                  </a:cubicBezTo>
                  <a:cubicBezTo>
                    <a:pt x="17399" y="1396492"/>
                    <a:pt x="17526" y="1386459"/>
                    <a:pt x="17780" y="1376426"/>
                  </a:cubicBezTo>
                  <a:close/>
                  <a:moveTo>
                    <a:pt x="25273" y="1552575"/>
                  </a:moveTo>
                  <a:cubicBezTo>
                    <a:pt x="27940" y="1577848"/>
                    <a:pt x="31369" y="1602740"/>
                    <a:pt x="35433" y="1627632"/>
                  </a:cubicBezTo>
                  <a:lnTo>
                    <a:pt x="10414" y="1631696"/>
                  </a:lnTo>
                  <a:cubicBezTo>
                    <a:pt x="6223" y="1606423"/>
                    <a:pt x="2794" y="1581023"/>
                    <a:pt x="0" y="1555242"/>
                  </a:cubicBezTo>
                  <a:close/>
                  <a:moveTo>
                    <a:pt x="80899" y="1726692"/>
                  </a:moveTo>
                  <a:cubicBezTo>
                    <a:pt x="86868" y="1751203"/>
                    <a:pt x="93472" y="1775460"/>
                    <a:pt x="100711" y="1799336"/>
                  </a:cubicBezTo>
                  <a:lnTo>
                    <a:pt x="76454" y="1806702"/>
                  </a:lnTo>
                  <a:cubicBezTo>
                    <a:pt x="69088" y="1782318"/>
                    <a:pt x="62357" y="1757553"/>
                    <a:pt x="56261" y="1732661"/>
                  </a:cubicBezTo>
                  <a:close/>
                  <a:moveTo>
                    <a:pt x="108839" y="1900555"/>
                  </a:moveTo>
                  <a:cubicBezTo>
                    <a:pt x="117983" y="1924050"/>
                    <a:pt x="127635" y="1947291"/>
                    <a:pt x="137922" y="1970151"/>
                  </a:cubicBezTo>
                  <a:lnTo>
                    <a:pt x="114808" y="1980565"/>
                  </a:lnTo>
                  <a:cubicBezTo>
                    <a:pt x="104267" y="1957324"/>
                    <a:pt x="94361" y="1933702"/>
                    <a:pt x="85090" y="1909699"/>
                  </a:cubicBezTo>
                  <a:close/>
                  <a:moveTo>
                    <a:pt x="159004" y="2069338"/>
                  </a:moveTo>
                  <a:cubicBezTo>
                    <a:pt x="171069" y="2091436"/>
                    <a:pt x="183769" y="2113280"/>
                    <a:pt x="196977" y="2134616"/>
                  </a:cubicBezTo>
                  <a:lnTo>
                    <a:pt x="175387" y="2147951"/>
                  </a:lnTo>
                  <a:cubicBezTo>
                    <a:pt x="161925" y="2126234"/>
                    <a:pt x="148971" y="2104009"/>
                    <a:pt x="136652" y="2081403"/>
                  </a:cubicBezTo>
                  <a:close/>
                  <a:moveTo>
                    <a:pt x="230759" y="2230120"/>
                  </a:moveTo>
                  <a:cubicBezTo>
                    <a:pt x="245618" y="2250440"/>
                    <a:pt x="260985" y="2270379"/>
                    <a:pt x="276860" y="2289810"/>
                  </a:cubicBezTo>
                  <a:lnTo>
                    <a:pt x="257175" y="2305812"/>
                  </a:lnTo>
                  <a:cubicBezTo>
                    <a:pt x="240919" y="2286000"/>
                    <a:pt x="225298" y="2265680"/>
                    <a:pt x="210185" y="2244979"/>
                  </a:cubicBezTo>
                  <a:close/>
                  <a:moveTo>
                    <a:pt x="322707" y="2380234"/>
                  </a:moveTo>
                  <a:cubicBezTo>
                    <a:pt x="339979" y="2398522"/>
                    <a:pt x="357886" y="2416302"/>
                    <a:pt x="376174" y="2433574"/>
                  </a:cubicBezTo>
                  <a:lnTo>
                    <a:pt x="358775" y="2451989"/>
                  </a:lnTo>
                  <a:cubicBezTo>
                    <a:pt x="340106" y="2434336"/>
                    <a:pt x="321945" y="2416302"/>
                    <a:pt x="304419" y="2397633"/>
                  </a:cubicBezTo>
                  <a:close/>
                  <a:moveTo>
                    <a:pt x="433451" y="2517267"/>
                  </a:moveTo>
                  <a:cubicBezTo>
                    <a:pt x="453009" y="2533142"/>
                    <a:pt x="472948" y="2548509"/>
                    <a:pt x="493268" y="2563241"/>
                  </a:cubicBezTo>
                  <a:lnTo>
                    <a:pt x="478409" y="2583815"/>
                  </a:lnTo>
                  <a:cubicBezTo>
                    <a:pt x="457708" y="2568702"/>
                    <a:pt x="437388" y="2553081"/>
                    <a:pt x="417449" y="2536952"/>
                  </a:cubicBezTo>
                  <a:close/>
                  <a:moveTo>
                    <a:pt x="560832" y="2638933"/>
                  </a:moveTo>
                  <a:cubicBezTo>
                    <a:pt x="582168" y="2652141"/>
                    <a:pt x="604012" y="2664841"/>
                    <a:pt x="626237" y="2676779"/>
                  </a:cubicBezTo>
                  <a:lnTo>
                    <a:pt x="614172" y="2699131"/>
                  </a:lnTo>
                  <a:cubicBezTo>
                    <a:pt x="591566" y="2686812"/>
                    <a:pt x="569341" y="2673985"/>
                    <a:pt x="547624" y="2660523"/>
                  </a:cubicBezTo>
                  <a:close/>
                  <a:moveTo>
                    <a:pt x="842010" y="2642489"/>
                  </a:moveTo>
                  <a:cubicBezTo>
                    <a:pt x="864870" y="2652776"/>
                    <a:pt x="888111" y="2662428"/>
                    <a:pt x="911606" y="2671572"/>
                  </a:cubicBezTo>
                  <a:lnTo>
                    <a:pt x="902462" y="2695321"/>
                  </a:lnTo>
                  <a:cubicBezTo>
                    <a:pt x="878459" y="2686050"/>
                    <a:pt x="854837" y="2676271"/>
                    <a:pt x="831596" y="2665730"/>
                  </a:cubicBezTo>
                  <a:close/>
                  <a:moveTo>
                    <a:pt x="996442" y="2727325"/>
                  </a:moveTo>
                  <a:cubicBezTo>
                    <a:pt x="1020445" y="2734564"/>
                    <a:pt x="1044702" y="2741041"/>
                    <a:pt x="1069213" y="2747010"/>
                  </a:cubicBezTo>
                  <a:lnTo>
                    <a:pt x="1063244" y="2771648"/>
                  </a:lnTo>
                  <a:cubicBezTo>
                    <a:pt x="1038225" y="2765679"/>
                    <a:pt x="1013587" y="2758948"/>
                    <a:pt x="989076" y="2751582"/>
                  </a:cubicBezTo>
                  <a:close/>
                  <a:moveTo>
                    <a:pt x="1160399" y="2791079"/>
                  </a:moveTo>
                  <a:cubicBezTo>
                    <a:pt x="1185164" y="2795143"/>
                    <a:pt x="1210183" y="2798445"/>
                    <a:pt x="1235456" y="2801112"/>
                  </a:cubicBezTo>
                  <a:lnTo>
                    <a:pt x="1232789" y="2826385"/>
                  </a:lnTo>
                  <a:cubicBezTo>
                    <a:pt x="1207135" y="2823718"/>
                    <a:pt x="1181608" y="2820289"/>
                    <a:pt x="1156335" y="2816098"/>
                  </a:cubicBezTo>
                  <a:close/>
                  <a:moveTo>
                    <a:pt x="1331468" y="2833116"/>
                  </a:moveTo>
                  <a:cubicBezTo>
                    <a:pt x="1346200" y="2833624"/>
                    <a:pt x="1360932" y="2833878"/>
                    <a:pt x="1375791" y="2833878"/>
                  </a:cubicBezTo>
                  <a:lnTo>
                    <a:pt x="1375791" y="2846578"/>
                  </a:lnTo>
                  <a:lnTo>
                    <a:pt x="1375791" y="2833878"/>
                  </a:lnTo>
                  <a:cubicBezTo>
                    <a:pt x="1386459" y="2833878"/>
                    <a:pt x="1397000" y="2833751"/>
                    <a:pt x="1407541" y="2833497"/>
                  </a:cubicBezTo>
                  <a:lnTo>
                    <a:pt x="1408176" y="2858897"/>
                  </a:lnTo>
                  <a:cubicBezTo>
                    <a:pt x="1397381" y="2859151"/>
                    <a:pt x="1386586" y="2859278"/>
                    <a:pt x="1375791" y="2859278"/>
                  </a:cubicBezTo>
                  <a:cubicBezTo>
                    <a:pt x="1360678" y="2859278"/>
                    <a:pt x="1345692" y="2859024"/>
                    <a:pt x="1330706" y="2858516"/>
                  </a:cubicBezTo>
                  <a:close/>
                  <a:moveTo>
                    <a:pt x="1507109" y="2852928"/>
                  </a:moveTo>
                  <a:cubicBezTo>
                    <a:pt x="1532382" y="2850515"/>
                    <a:pt x="1557401" y="2847340"/>
                    <a:pt x="1582293" y="2843530"/>
                  </a:cubicBezTo>
                  <a:lnTo>
                    <a:pt x="1586103" y="2868676"/>
                  </a:lnTo>
                  <a:cubicBezTo>
                    <a:pt x="1560830" y="2872613"/>
                    <a:pt x="1535303" y="2875788"/>
                    <a:pt x="1509522" y="2878201"/>
                  </a:cubicBezTo>
                  <a:close/>
                  <a:moveTo>
                    <a:pt x="1683385" y="2849880"/>
                  </a:moveTo>
                  <a:cubicBezTo>
                    <a:pt x="1708023" y="2844165"/>
                    <a:pt x="1732280" y="2837815"/>
                    <a:pt x="1756410" y="2830830"/>
                  </a:cubicBezTo>
                  <a:lnTo>
                    <a:pt x="1763522" y="2855214"/>
                  </a:lnTo>
                  <a:cubicBezTo>
                    <a:pt x="1739011" y="2862326"/>
                    <a:pt x="1714246" y="2868803"/>
                    <a:pt x="1689100" y="2874645"/>
                  </a:cubicBezTo>
                  <a:close/>
                  <a:moveTo>
                    <a:pt x="1857629" y="2823972"/>
                  </a:moveTo>
                  <a:cubicBezTo>
                    <a:pt x="1881251" y="2815209"/>
                    <a:pt x="1904492" y="2805684"/>
                    <a:pt x="1927479" y="2795651"/>
                  </a:cubicBezTo>
                  <a:lnTo>
                    <a:pt x="1937639" y="2818892"/>
                  </a:lnTo>
                  <a:cubicBezTo>
                    <a:pt x="1914271" y="2829179"/>
                    <a:pt x="1890522" y="2838831"/>
                    <a:pt x="1866519" y="2847848"/>
                  </a:cubicBezTo>
                  <a:close/>
                  <a:moveTo>
                    <a:pt x="2026920" y="2775585"/>
                  </a:moveTo>
                  <a:cubicBezTo>
                    <a:pt x="2049145" y="2763774"/>
                    <a:pt x="2071116" y="2751328"/>
                    <a:pt x="2092579" y="2738247"/>
                  </a:cubicBezTo>
                  <a:lnTo>
                    <a:pt x="2105787" y="2759964"/>
                  </a:lnTo>
                  <a:cubicBezTo>
                    <a:pt x="2083816" y="2773172"/>
                    <a:pt x="2061591" y="2785872"/>
                    <a:pt x="2038858" y="2797937"/>
                  </a:cubicBezTo>
                  <a:close/>
                  <a:moveTo>
                    <a:pt x="2188591" y="2705354"/>
                  </a:moveTo>
                  <a:cubicBezTo>
                    <a:pt x="2209165" y="2690749"/>
                    <a:pt x="2229231" y="2675636"/>
                    <a:pt x="2248789" y="2659888"/>
                  </a:cubicBezTo>
                  <a:lnTo>
                    <a:pt x="2264664" y="2679700"/>
                  </a:lnTo>
                  <a:cubicBezTo>
                    <a:pt x="2244598" y="2695702"/>
                    <a:pt x="2224151" y="2711069"/>
                    <a:pt x="2203323" y="2726055"/>
                  </a:cubicBezTo>
                  <a:close/>
                  <a:moveTo>
                    <a:pt x="2339848" y="2614930"/>
                  </a:moveTo>
                  <a:cubicBezTo>
                    <a:pt x="2358263" y="2597785"/>
                    <a:pt x="2376297" y="2580259"/>
                    <a:pt x="2393696" y="2562098"/>
                  </a:cubicBezTo>
                  <a:lnTo>
                    <a:pt x="2411984" y="2579751"/>
                  </a:lnTo>
                  <a:cubicBezTo>
                    <a:pt x="2394204" y="2598166"/>
                    <a:pt x="2375916" y="2616200"/>
                    <a:pt x="2357120" y="2633599"/>
                  </a:cubicBezTo>
                  <a:close/>
                  <a:moveTo>
                    <a:pt x="2478151" y="2505837"/>
                  </a:moveTo>
                  <a:cubicBezTo>
                    <a:pt x="2494280" y="2486533"/>
                    <a:pt x="2509774" y="2466721"/>
                    <a:pt x="2524760" y="2446528"/>
                  </a:cubicBezTo>
                  <a:lnTo>
                    <a:pt x="2545207" y="2461641"/>
                  </a:lnTo>
                  <a:cubicBezTo>
                    <a:pt x="2529967" y="2482215"/>
                    <a:pt x="2514092" y="2502408"/>
                    <a:pt x="2497709" y="2522093"/>
                  </a:cubicBezTo>
                  <a:close/>
                  <a:moveTo>
                    <a:pt x="2601214" y="2379853"/>
                  </a:moveTo>
                  <a:cubicBezTo>
                    <a:pt x="2614676" y="2358644"/>
                    <a:pt x="2627503" y="2336927"/>
                    <a:pt x="2639822" y="2314956"/>
                  </a:cubicBezTo>
                  <a:lnTo>
                    <a:pt x="2662047" y="2327275"/>
                  </a:lnTo>
                  <a:cubicBezTo>
                    <a:pt x="2649601" y="2349754"/>
                    <a:pt x="2636393" y="2371725"/>
                    <a:pt x="2622677" y="2393442"/>
                  </a:cubicBezTo>
                  <a:close/>
                  <a:moveTo>
                    <a:pt x="2706878" y="2238883"/>
                  </a:moveTo>
                  <a:cubicBezTo>
                    <a:pt x="2717419" y="2216150"/>
                    <a:pt x="2727325" y="2193036"/>
                    <a:pt x="2736723" y="2169541"/>
                  </a:cubicBezTo>
                  <a:lnTo>
                    <a:pt x="2760345" y="2178939"/>
                  </a:lnTo>
                  <a:cubicBezTo>
                    <a:pt x="2750820" y="2202815"/>
                    <a:pt x="2740787" y="2226437"/>
                    <a:pt x="2729992" y="2249551"/>
                  </a:cubicBezTo>
                  <a:close/>
                  <a:moveTo>
                    <a:pt x="2793492" y="2085213"/>
                  </a:moveTo>
                  <a:cubicBezTo>
                    <a:pt x="2800985" y="2061337"/>
                    <a:pt x="2807716" y="2037207"/>
                    <a:pt x="2813939" y="2012823"/>
                  </a:cubicBezTo>
                  <a:lnTo>
                    <a:pt x="2838577" y="2019046"/>
                  </a:lnTo>
                  <a:cubicBezTo>
                    <a:pt x="2832354" y="2043938"/>
                    <a:pt x="2825369" y="2068576"/>
                    <a:pt x="2817749" y="2092833"/>
                  </a:cubicBezTo>
                  <a:close/>
                  <a:moveTo>
                    <a:pt x="2859151" y="1922018"/>
                  </a:moveTo>
                  <a:cubicBezTo>
                    <a:pt x="2863469" y="1897253"/>
                    <a:pt x="2867025" y="1872361"/>
                    <a:pt x="2870073" y="1847215"/>
                  </a:cubicBezTo>
                  <a:lnTo>
                    <a:pt x="2895346" y="1850136"/>
                  </a:lnTo>
                  <a:cubicBezTo>
                    <a:pt x="2892298" y="1875790"/>
                    <a:pt x="2888615" y="1901190"/>
                    <a:pt x="2884297" y="1926336"/>
                  </a:cubicBezTo>
                  <a:close/>
                  <a:moveTo>
                    <a:pt x="2903093" y="1751457"/>
                  </a:moveTo>
                  <a:cubicBezTo>
                    <a:pt x="2903982" y="1731899"/>
                    <a:pt x="2904363" y="1712214"/>
                    <a:pt x="2904363" y="1692402"/>
                  </a:cubicBezTo>
                  <a:lnTo>
                    <a:pt x="2917063" y="1692402"/>
                  </a:lnTo>
                  <a:lnTo>
                    <a:pt x="2929763" y="1692402"/>
                  </a:lnTo>
                  <a:lnTo>
                    <a:pt x="2917063" y="1692402"/>
                  </a:lnTo>
                  <a:lnTo>
                    <a:pt x="2904363" y="1692402"/>
                  </a:lnTo>
                  <a:cubicBezTo>
                    <a:pt x="2904363" y="1667002"/>
                    <a:pt x="2903601" y="1641729"/>
                    <a:pt x="2902331" y="1616583"/>
                  </a:cubicBezTo>
                  <a:lnTo>
                    <a:pt x="2927731" y="1615186"/>
                  </a:lnTo>
                  <a:cubicBezTo>
                    <a:pt x="2929128" y="1640713"/>
                    <a:pt x="2929890" y="1666494"/>
                    <a:pt x="2929890" y="1692402"/>
                  </a:cubicBezTo>
                  <a:cubicBezTo>
                    <a:pt x="2929890" y="1699387"/>
                    <a:pt x="2924175" y="1705102"/>
                    <a:pt x="2917190" y="1705102"/>
                  </a:cubicBezTo>
                  <a:cubicBezTo>
                    <a:pt x="2910205" y="1705102"/>
                    <a:pt x="2904490" y="1699387"/>
                    <a:pt x="2904490" y="1692402"/>
                  </a:cubicBezTo>
                  <a:cubicBezTo>
                    <a:pt x="2904490" y="1685417"/>
                    <a:pt x="2910205" y="1679702"/>
                    <a:pt x="2917190" y="1679702"/>
                  </a:cubicBezTo>
                  <a:cubicBezTo>
                    <a:pt x="2924175" y="1679702"/>
                    <a:pt x="2929890" y="1685417"/>
                    <a:pt x="2929890" y="1692402"/>
                  </a:cubicBezTo>
                  <a:cubicBezTo>
                    <a:pt x="2929890" y="1712468"/>
                    <a:pt x="2929509" y="1732534"/>
                    <a:pt x="2928620" y="1752473"/>
                  </a:cubicBezTo>
                  <a:close/>
                </a:path>
              </a:pathLst>
            </a:custGeom>
            <a:solidFill>
              <a:srgbClr val="787788"/>
            </a:solidFill>
            <a:ln w="12700">
              <a:solidFill>
                <a:srgbClr val="000000"/>
              </a:solidFill>
            </a:ln>
          </p:spPr>
        </p:sp>
      </p:grpSp>
      <p:sp>
        <p:nvSpPr>
          <p:cNvPr name="TextBox 8" id="8"/>
          <p:cNvSpPr txBox="true"/>
          <p:nvPr/>
        </p:nvSpPr>
        <p:spPr>
          <a:xfrm rot="0">
            <a:off x="758161" y="739378"/>
            <a:ext cx="16009201" cy="2083022"/>
          </a:xfrm>
          <a:prstGeom prst="rect">
            <a:avLst/>
          </a:prstGeom>
        </p:spPr>
        <p:txBody>
          <a:bodyPr anchor="t" rtlCol="false" tIns="0" lIns="0" bIns="0" rIns="0">
            <a:spAutoFit/>
          </a:bodyPr>
          <a:lstStyle/>
          <a:p>
            <a:pPr algn="l">
              <a:lnSpc>
                <a:spcPts val="7128"/>
              </a:lnSpc>
            </a:pPr>
            <a:r>
              <a:rPr lang="en-US" sz="6600">
                <a:solidFill>
                  <a:srgbClr val="FFFFFF"/>
                </a:solidFill>
                <a:latin typeface="Arimo"/>
                <a:ea typeface="Arimo"/>
                <a:cs typeface="Arimo"/>
                <a:sym typeface="Arimo"/>
              </a:rPr>
              <a:t>Backend Architecture and Database Management</a:t>
            </a:r>
          </a:p>
        </p:txBody>
      </p:sp>
      <p:grpSp>
        <p:nvGrpSpPr>
          <p:cNvPr name="Group 9" id="9"/>
          <p:cNvGrpSpPr/>
          <p:nvPr/>
        </p:nvGrpSpPr>
        <p:grpSpPr>
          <a:xfrm rot="0">
            <a:off x="9302048" y="1761839"/>
            <a:ext cx="8495281" cy="5409362"/>
            <a:chOff x="0" y="0"/>
            <a:chExt cx="11327041" cy="7212482"/>
          </a:xfrm>
        </p:grpSpPr>
        <p:sp>
          <p:nvSpPr>
            <p:cNvPr name="Freeform 10" id="10"/>
            <p:cNvSpPr/>
            <p:nvPr/>
          </p:nvSpPr>
          <p:spPr>
            <a:xfrm flipH="false" flipV="false" rot="0">
              <a:off x="0" y="0"/>
              <a:ext cx="11327040" cy="7212480"/>
            </a:xfrm>
            <a:custGeom>
              <a:avLst/>
              <a:gdLst/>
              <a:ahLst/>
              <a:cxnLst/>
              <a:rect r="r" b="b" t="t" l="l"/>
              <a:pathLst>
                <a:path h="7212480" w="11327040">
                  <a:moveTo>
                    <a:pt x="0" y="0"/>
                  </a:moveTo>
                  <a:lnTo>
                    <a:pt x="11327040" y="0"/>
                  </a:lnTo>
                  <a:lnTo>
                    <a:pt x="11327040" y="7212480"/>
                  </a:lnTo>
                  <a:lnTo>
                    <a:pt x="0" y="7212480"/>
                  </a:lnTo>
                  <a:close/>
                </a:path>
              </a:pathLst>
            </a:custGeom>
            <a:solidFill>
              <a:srgbClr val="000000">
                <a:alpha val="0"/>
              </a:srgbClr>
            </a:solidFill>
            <a:ln w="12700">
              <a:solidFill>
                <a:srgbClr val="000000"/>
              </a:solidFill>
            </a:ln>
          </p:spPr>
        </p:sp>
        <p:sp>
          <p:nvSpPr>
            <p:cNvPr name="TextBox 11" id="11"/>
            <p:cNvSpPr txBox="true"/>
            <p:nvPr/>
          </p:nvSpPr>
          <p:spPr>
            <a:xfrm>
              <a:off x="0" y="-142875"/>
              <a:ext cx="11327041" cy="7355357"/>
            </a:xfrm>
            <a:prstGeom prst="rect">
              <a:avLst/>
            </a:prstGeom>
          </p:spPr>
          <p:txBody>
            <a:bodyPr anchor="b" rtlCol="false" tIns="0" lIns="0" bIns="0" rIns="0"/>
            <a:lstStyle/>
            <a:p>
              <a:pPr algn="l">
                <a:lnSpc>
                  <a:spcPts val="4320"/>
                </a:lnSpc>
              </a:pPr>
              <a:r>
                <a:rPr lang="en-US" sz="2400">
                  <a:solidFill>
                    <a:srgbClr val="FFFFFF"/>
                  </a:solidFill>
                  <a:latin typeface="DM Sans"/>
                  <a:ea typeface="DM Sans"/>
                  <a:cs typeface="DM Sans"/>
                  <a:sym typeface="DM Sans"/>
                </a:rPr>
                <a:t>The backend employs a three-tier architecture separating presentation, application, and database layers. Technologies like Python, Django handle server-side logic. </a:t>
              </a:r>
            </a:p>
          </p:txBody>
        </p:sp>
      </p:gr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EEEEEE"/>
        </a:solidFill>
      </p:bgPr>
    </p:bg>
    <p:spTree>
      <p:nvGrpSpPr>
        <p:cNvPr id="1" name=""/>
        <p:cNvGrpSpPr/>
        <p:nvPr/>
      </p:nvGrpSpPr>
      <p:grpSpPr>
        <a:xfrm>
          <a:off x="0" y="0"/>
          <a:ext cx="0" cy="0"/>
          <a:chOff x="0" y="0"/>
          <a:chExt cx="0" cy="0"/>
        </a:xfrm>
      </p:grpSpPr>
      <p:sp>
        <p:nvSpPr>
          <p:cNvPr name="Freeform 2" id="2"/>
          <p:cNvSpPr/>
          <p:nvPr/>
        </p:nvSpPr>
        <p:spPr>
          <a:xfrm flipH="false" flipV="false" rot="0">
            <a:off x="178556" y="154800"/>
            <a:ext cx="17940242" cy="9976323"/>
          </a:xfrm>
          <a:custGeom>
            <a:avLst/>
            <a:gdLst/>
            <a:ahLst/>
            <a:cxnLst/>
            <a:rect r="r" b="b" t="t" l="l"/>
            <a:pathLst>
              <a:path h="9976323" w="17940242">
                <a:moveTo>
                  <a:pt x="0" y="0"/>
                </a:moveTo>
                <a:lnTo>
                  <a:pt x="17940242" y="0"/>
                </a:lnTo>
                <a:lnTo>
                  <a:pt x="17940242" y="9976323"/>
                </a:lnTo>
                <a:lnTo>
                  <a:pt x="0" y="9976323"/>
                </a:lnTo>
                <a:lnTo>
                  <a:pt x="0" y="0"/>
                </a:lnTo>
                <a:close/>
              </a:path>
            </a:pathLst>
          </a:custGeom>
          <a:blipFill>
            <a:blip r:embed="rId2"/>
            <a:stretch>
              <a:fillRect l="0" t="-597" r="0" b="-597"/>
            </a:stretch>
          </a:blipFill>
        </p:spPr>
      </p:sp>
      <p:sp>
        <p:nvSpPr>
          <p:cNvPr name="AutoShape 3" id="3"/>
          <p:cNvSpPr/>
          <p:nvPr/>
        </p:nvSpPr>
        <p:spPr>
          <a:xfrm rot="12720">
            <a:off x="3315414" y="7073198"/>
            <a:ext cx="5355003" cy="0"/>
          </a:xfrm>
          <a:prstGeom prst="line">
            <a:avLst/>
          </a:prstGeom>
          <a:ln cap="rnd" w="9525">
            <a:solidFill>
              <a:srgbClr val="787788"/>
            </a:solidFill>
            <a:prstDash val="solid"/>
            <a:headEnd type="none" len="sm" w="sm"/>
            <a:tailEnd type="none" len="sm" w="sm"/>
          </a:ln>
        </p:spPr>
      </p:sp>
      <p:grpSp>
        <p:nvGrpSpPr>
          <p:cNvPr name="Group 4" id="4"/>
          <p:cNvGrpSpPr/>
          <p:nvPr/>
        </p:nvGrpSpPr>
        <p:grpSpPr>
          <a:xfrm rot="0">
            <a:off x="590960" y="5705837"/>
            <a:ext cx="2743533" cy="2743533"/>
            <a:chOff x="0" y="0"/>
            <a:chExt cx="3658045" cy="3658045"/>
          </a:xfrm>
        </p:grpSpPr>
        <p:sp>
          <p:nvSpPr>
            <p:cNvPr name="Freeform 5" id="5"/>
            <p:cNvSpPr/>
            <p:nvPr/>
          </p:nvSpPr>
          <p:spPr>
            <a:xfrm flipH="false" flipV="false" rot="0">
              <a:off x="-19304" y="-17653"/>
              <a:ext cx="3850132" cy="3856990"/>
            </a:xfrm>
            <a:custGeom>
              <a:avLst/>
              <a:gdLst/>
              <a:ahLst/>
              <a:cxnLst/>
              <a:rect r="r" b="b" t="t" l="l"/>
              <a:pathLst>
                <a:path h="3856990" w="3850132">
                  <a:moveTo>
                    <a:pt x="3643376" y="1670304"/>
                  </a:moveTo>
                  <a:cubicBezTo>
                    <a:pt x="3640963" y="1645031"/>
                    <a:pt x="3637915" y="1620012"/>
                    <a:pt x="3634486" y="1595120"/>
                  </a:cubicBezTo>
                  <a:lnTo>
                    <a:pt x="3659632" y="1591564"/>
                  </a:lnTo>
                  <a:cubicBezTo>
                    <a:pt x="3663188" y="1616837"/>
                    <a:pt x="3666109" y="1642237"/>
                    <a:pt x="3668649" y="1667764"/>
                  </a:cubicBezTo>
                  <a:close/>
                  <a:moveTo>
                    <a:pt x="3642995" y="1493139"/>
                  </a:moveTo>
                  <a:cubicBezTo>
                    <a:pt x="3638042" y="1468374"/>
                    <a:pt x="3632708" y="1443609"/>
                    <a:pt x="3626739" y="1419225"/>
                  </a:cubicBezTo>
                  <a:lnTo>
                    <a:pt x="3651377" y="1413256"/>
                  </a:lnTo>
                  <a:cubicBezTo>
                    <a:pt x="3657346" y="1438021"/>
                    <a:pt x="3662807" y="1463040"/>
                    <a:pt x="3667760" y="1488186"/>
                  </a:cubicBezTo>
                  <a:close/>
                  <a:moveTo>
                    <a:pt x="3625088" y="1316990"/>
                  </a:moveTo>
                  <a:cubicBezTo>
                    <a:pt x="3617722" y="1292733"/>
                    <a:pt x="3609975" y="1268857"/>
                    <a:pt x="3601720" y="1244981"/>
                  </a:cubicBezTo>
                  <a:lnTo>
                    <a:pt x="3625723" y="1236599"/>
                  </a:lnTo>
                  <a:cubicBezTo>
                    <a:pt x="3634105" y="1260729"/>
                    <a:pt x="3642106" y="1284986"/>
                    <a:pt x="3649472" y="1309624"/>
                  </a:cubicBezTo>
                  <a:close/>
                  <a:moveTo>
                    <a:pt x="3590163" y="1143381"/>
                  </a:moveTo>
                  <a:cubicBezTo>
                    <a:pt x="3580511" y="1120013"/>
                    <a:pt x="3570351" y="1096899"/>
                    <a:pt x="3559810" y="1074039"/>
                  </a:cubicBezTo>
                  <a:lnTo>
                    <a:pt x="3582797" y="1063371"/>
                  </a:lnTo>
                  <a:cubicBezTo>
                    <a:pt x="3593592" y="1086485"/>
                    <a:pt x="3603752" y="1109980"/>
                    <a:pt x="3613658" y="1133602"/>
                  </a:cubicBezTo>
                  <a:close/>
                  <a:moveTo>
                    <a:pt x="3538347" y="973963"/>
                  </a:moveTo>
                  <a:cubicBezTo>
                    <a:pt x="3526409" y="951738"/>
                    <a:pt x="3514090" y="929640"/>
                    <a:pt x="3501263" y="907923"/>
                  </a:cubicBezTo>
                  <a:lnTo>
                    <a:pt x="3523107" y="895096"/>
                  </a:lnTo>
                  <a:cubicBezTo>
                    <a:pt x="3536061" y="917067"/>
                    <a:pt x="3548634" y="939419"/>
                    <a:pt x="3560699" y="962025"/>
                  </a:cubicBezTo>
                  <a:close/>
                  <a:moveTo>
                    <a:pt x="3470021" y="810641"/>
                  </a:moveTo>
                  <a:cubicBezTo>
                    <a:pt x="3456051" y="789686"/>
                    <a:pt x="3441573" y="768985"/>
                    <a:pt x="3426714" y="748538"/>
                  </a:cubicBezTo>
                  <a:lnTo>
                    <a:pt x="3447288" y="733552"/>
                  </a:lnTo>
                  <a:cubicBezTo>
                    <a:pt x="3462401" y="754253"/>
                    <a:pt x="3477006" y="775208"/>
                    <a:pt x="3491230" y="796544"/>
                  </a:cubicBezTo>
                  <a:close/>
                  <a:moveTo>
                    <a:pt x="3386201" y="654685"/>
                  </a:moveTo>
                  <a:cubicBezTo>
                    <a:pt x="3370199" y="635127"/>
                    <a:pt x="3353816" y="615950"/>
                    <a:pt x="3337052" y="597154"/>
                  </a:cubicBezTo>
                  <a:lnTo>
                    <a:pt x="3355975" y="580263"/>
                  </a:lnTo>
                  <a:cubicBezTo>
                    <a:pt x="3372993" y="599313"/>
                    <a:pt x="3389630" y="618871"/>
                    <a:pt x="3405759" y="638556"/>
                  </a:cubicBezTo>
                  <a:close/>
                  <a:moveTo>
                    <a:pt x="3287522" y="507619"/>
                  </a:moveTo>
                  <a:cubicBezTo>
                    <a:pt x="3269742" y="489712"/>
                    <a:pt x="3251581" y="472186"/>
                    <a:pt x="3233039" y="455168"/>
                  </a:cubicBezTo>
                  <a:lnTo>
                    <a:pt x="3250311" y="436499"/>
                  </a:lnTo>
                  <a:cubicBezTo>
                    <a:pt x="3269107" y="453898"/>
                    <a:pt x="3287522" y="471551"/>
                    <a:pt x="3305556" y="489712"/>
                  </a:cubicBezTo>
                  <a:close/>
                  <a:moveTo>
                    <a:pt x="3175127" y="370840"/>
                  </a:moveTo>
                  <a:cubicBezTo>
                    <a:pt x="3155696" y="354838"/>
                    <a:pt x="3135884" y="339090"/>
                    <a:pt x="3115818" y="323850"/>
                  </a:cubicBezTo>
                  <a:lnTo>
                    <a:pt x="3131185" y="303657"/>
                  </a:lnTo>
                  <a:cubicBezTo>
                    <a:pt x="3151632" y="319151"/>
                    <a:pt x="3171571" y="335026"/>
                    <a:pt x="3191383" y="351282"/>
                  </a:cubicBezTo>
                  <a:close/>
                  <a:moveTo>
                    <a:pt x="3050032" y="245618"/>
                  </a:moveTo>
                  <a:cubicBezTo>
                    <a:pt x="3029077" y="231521"/>
                    <a:pt x="3007868" y="217932"/>
                    <a:pt x="2986405" y="204724"/>
                  </a:cubicBezTo>
                  <a:lnTo>
                    <a:pt x="2999740" y="183134"/>
                  </a:lnTo>
                  <a:cubicBezTo>
                    <a:pt x="3021584" y="196596"/>
                    <a:pt x="3043047" y="210439"/>
                    <a:pt x="3064256" y="224663"/>
                  </a:cubicBezTo>
                  <a:close/>
                  <a:moveTo>
                    <a:pt x="2913253" y="133350"/>
                  </a:moveTo>
                  <a:cubicBezTo>
                    <a:pt x="2891028" y="121412"/>
                    <a:pt x="2868676" y="109855"/>
                    <a:pt x="2845943" y="98806"/>
                  </a:cubicBezTo>
                  <a:lnTo>
                    <a:pt x="2857119" y="75946"/>
                  </a:lnTo>
                  <a:cubicBezTo>
                    <a:pt x="2880106" y="87122"/>
                    <a:pt x="2902966" y="98806"/>
                    <a:pt x="2925445" y="110998"/>
                  </a:cubicBezTo>
                  <a:close/>
                  <a:moveTo>
                    <a:pt x="2766187" y="34925"/>
                  </a:moveTo>
                  <a:cubicBezTo>
                    <a:pt x="2742946" y="25146"/>
                    <a:pt x="2719451" y="16002"/>
                    <a:pt x="2695829" y="7112"/>
                  </a:cubicBezTo>
                  <a:lnTo>
                    <a:pt x="2483104" y="130810"/>
                  </a:lnTo>
                  <a:cubicBezTo>
                    <a:pt x="2507107" y="139700"/>
                    <a:pt x="2530983" y="149098"/>
                    <a:pt x="2554478" y="159004"/>
                  </a:cubicBezTo>
                  <a:close/>
                  <a:moveTo>
                    <a:pt x="2378710" y="122301"/>
                  </a:moveTo>
                  <a:cubicBezTo>
                    <a:pt x="2354707" y="114935"/>
                    <a:pt x="2330450" y="108077"/>
                    <a:pt x="2305939" y="101600"/>
                  </a:cubicBezTo>
                  <a:lnTo>
                    <a:pt x="2312416" y="77089"/>
                  </a:lnTo>
                  <a:cubicBezTo>
                    <a:pt x="2337181" y="83566"/>
                    <a:pt x="2361819" y="90551"/>
                    <a:pt x="2386203" y="98044"/>
                  </a:cubicBezTo>
                  <a:close/>
                  <a:moveTo>
                    <a:pt x="2207641" y="78867"/>
                  </a:moveTo>
                  <a:cubicBezTo>
                    <a:pt x="2183003" y="73914"/>
                    <a:pt x="2158238" y="69469"/>
                    <a:pt x="2133219" y="65405"/>
                  </a:cubicBezTo>
                  <a:lnTo>
                    <a:pt x="2137156" y="40259"/>
                  </a:lnTo>
                  <a:cubicBezTo>
                    <a:pt x="2162556" y="44323"/>
                    <a:pt x="2187702" y="48768"/>
                    <a:pt x="2212594" y="53848"/>
                  </a:cubicBezTo>
                  <a:close/>
                  <a:moveTo>
                    <a:pt x="2033143" y="52451"/>
                  </a:moveTo>
                  <a:cubicBezTo>
                    <a:pt x="2008124" y="49911"/>
                    <a:pt x="1983105" y="47879"/>
                    <a:pt x="1957832" y="46355"/>
                  </a:cubicBezTo>
                  <a:lnTo>
                    <a:pt x="1959356" y="20955"/>
                  </a:lnTo>
                  <a:cubicBezTo>
                    <a:pt x="1985010" y="22479"/>
                    <a:pt x="2010410" y="24511"/>
                    <a:pt x="2035810" y="27178"/>
                  </a:cubicBezTo>
                  <a:close/>
                  <a:moveTo>
                    <a:pt x="1856994" y="43053"/>
                  </a:moveTo>
                  <a:cubicBezTo>
                    <a:pt x="1854073" y="43053"/>
                    <a:pt x="1851279" y="43053"/>
                    <a:pt x="1848358" y="43053"/>
                  </a:cubicBezTo>
                  <a:lnTo>
                    <a:pt x="1848358" y="30353"/>
                  </a:lnTo>
                  <a:lnTo>
                    <a:pt x="1848358" y="43053"/>
                  </a:lnTo>
                  <a:lnTo>
                    <a:pt x="1848358" y="30353"/>
                  </a:lnTo>
                  <a:lnTo>
                    <a:pt x="1848358" y="43053"/>
                  </a:lnTo>
                  <a:cubicBezTo>
                    <a:pt x="1825879" y="43053"/>
                    <a:pt x="1803527" y="43434"/>
                    <a:pt x="1781175" y="44323"/>
                  </a:cubicBezTo>
                  <a:lnTo>
                    <a:pt x="1780286" y="18923"/>
                  </a:lnTo>
                  <a:cubicBezTo>
                    <a:pt x="1802892" y="18034"/>
                    <a:pt x="1825625" y="17653"/>
                    <a:pt x="1848358" y="17653"/>
                  </a:cubicBezTo>
                  <a:cubicBezTo>
                    <a:pt x="1851279" y="17653"/>
                    <a:pt x="1854200" y="17653"/>
                    <a:pt x="1857121" y="17653"/>
                  </a:cubicBezTo>
                  <a:close/>
                  <a:moveTo>
                    <a:pt x="1680718" y="25273"/>
                  </a:moveTo>
                  <a:cubicBezTo>
                    <a:pt x="1655445" y="27559"/>
                    <a:pt x="1630426" y="30480"/>
                    <a:pt x="1605534" y="33782"/>
                  </a:cubicBezTo>
                  <a:lnTo>
                    <a:pt x="1602105" y="8636"/>
                  </a:lnTo>
                  <a:cubicBezTo>
                    <a:pt x="1627378" y="5207"/>
                    <a:pt x="1652778" y="2286"/>
                    <a:pt x="1678305" y="0"/>
                  </a:cubicBezTo>
                  <a:close/>
                  <a:moveTo>
                    <a:pt x="1505839" y="75565"/>
                  </a:moveTo>
                  <a:cubicBezTo>
                    <a:pt x="1480947" y="80391"/>
                    <a:pt x="1456309" y="85598"/>
                    <a:pt x="1431798" y="91440"/>
                  </a:cubicBezTo>
                  <a:lnTo>
                    <a:pt x="1425956" y="66675"/>
                  </a:lnTo>
                  <a:cubicBezTo>
                    <a:pt x="1450721" y="60833"/>
                    <a:pt x="1475740" y="55499"/>
                    <a:pt x="1501013" y="50546"/>
                  </a:cubicBezTo>
                  <a:close/>
                  <a:moveTo>
                    <a:pt x="1329563" y="92329"/>
                  </a:moveTo>
                  <a:cubicBezTo>
                    <a:pt x="1305306" y="99568"/>
                    <a:pt x="1281303" y="107188"/>
                    <a:pt x="1257554" y="115443"/>
                  </a:cubicBezTo>
                  <a:lnTo>
                    <a:pt x="1249299" y="91440"/>
                  </a:lnTo>
                  <a:cubicBezTo>
                    <a:pt x="1273429" y="83185"/>
                    <a:pt x="1297813" y="75311"/>
                    <a:pt x="1322324" y="68072"/>
                  </a:cubicBezTo>
                  <a:close/>
                  <a:moveTo>
                    <a:pt x="1155827" y="126492"/>
                  </a:moveTo>
                  <a:cubicBezTo>
                    <a:pt x="1132459" y="136017"/>
                    <a:pt x="1109218" y="146050"/>
                    <a:pt x="1086358" y="156464"/>
                  </a:cubicBezTo>
                  <a:lnTo>
                    <a:pt x="1087882" y="182753"/>
                  </a:lnTo>
                  <a:cubicBezTo>
                    <a:pt x="1111123" y="172085"/>
                    <a:pt x="1134618" y="161925"/>
                    <a:pt x="1158367" y="152273"/>
                  </a:cubicBezTo>
                  <a:close/>
                  <a:moveTo>
                    <a:pt x="1007872" y="250444"/>
                  </a:moveTo>
                  <a:cubicBezTo>
                    <a:pt x="985520" y="262255"/>
                    <a:pt x="963422" y="274447"/>
                    <a:pt x="941705" y="287147"/>
                  </a:cubicBezTo>
                  <a:lnTo>
                    <a:pt x="928878" y="265176"/>
                  </a:lnTo>
                  <a:cubicBezTo>
                    <a:pt x="950976" y="252349"/>
                    <a:pt x="973328" y="239903"/>
                    <a:pt x="995934" y="227965"/>
                  </a:cubicBezTo>
                  <a:close/>
                  <a:moveTo>
                    <a:pt x="856107" y="340233"/>
                  </a:moveTo>
                  <a:cubicBezTo>
                    <a:pt x="835025" y="354076"/>
                    <a:pt x="814324" y="368427"/>
                    <a:pt x="793877" y="383286"/>
                  </a:cubicBezTo>
                  <a:lnTo>
                    <a:pt x="779018" y="362712"/>
                  </a:lnTo>
                  <a:cubicBezTo>
                    <a:pt x="799719" y="347726"/>
                    <a:pt x="820801" y="333248"/>
                    <a:pt x="842137" y="319151"/>
                  </a:cubicBezTo>
                  <a:close/>
                  <a:moveTo>
                    <a:pt x="713740" y="444627"/>
                  </a:moveTo>
                  <a:cubicBezTo>
                    <a:pt x="694182" y="460502"/>
                    <a:pt x="674878" y="476758"/>
                    <a:pt x="655955" y="493522"/>
                  </a:cubicBezTo>
                  <a:lnTo>
                    <a:pt x="639191" y="474472"/>
                  </a:lnTo>
                  <a:cubicBezTo>
                    <a:pt x="658368" y="457581"/>
                    <a:pt x="677926" y="441071"/>
                    <a:pt x="697738" y="424942"/>
                  </a:cubicBezTo>
                  <a:close/>
                  <a:moveTo>
                    <a:pt x="582168" y="562229"/>
                  </a:moveTo>
                  <a:cubicBezTo>
                    <a:pt x="564261" y="579882"/>
                    <a:pt x="546608" y="598043"/>
                    <a:pt x="529463" y="616458"/>
                  </a:cubicBezTo>
                  <a:lnTo>
                    <a:pt x="510794" y="599186"/>
                  </a:lnTo>
                  <a:cubicBezTo>
                    <a:pt x="528193" y="580517"/>
                    <a:pt x="546100" y="562102"/>
                    <a:pt x="564261" y="544195"/>
                  </a:cubicBezTo>
                  <a:close/>
                  <a:moveTo>
                    <a:pt x="462661" y="692150"/>
                  </a:moveTo>
                  <a:cubicBezTo>
                    <a:pt x="446532" y="711454"/>
                    <a:pt x="430784" y="731266"/>
                    <a:pt x="415417" y="751205"/>
                  </a:cubicBezTo>
                  <a:lnTo>
                    <a:pt x="395224" y="735711"/>
                  </a:lnTo>
                  <a:cubicBezTo>
                    <a:pt x="410718" y="715391"/>
                    <a:pt x="426720" y="695452"/>
                    <a:pt x="443103" y="675767"/>
                  </a:cubicBezTo>
                  <a:close/>
                  <a:moveTo>
                    <a:pt x="356362" y="832993"/>
                  </a:moveTo>
                  <a:cubicBezTo>
                    <a:pt x="342138" y="853821"/>
                    <a:pt x="328422" y="874903"/>
                    <a:pt x="315087" y="896366"/>
                  </a:cubicBezTo>
                  <a:lnTo>
                    <a:pt x="293497" y="882904"/>
                  </a:lnTo>
                  <a:cubicBezTo>
                    <a:pt x="306959" y="861187"/>
                    <a:pt x="320929" y="839724"/>
                    <a:pt x="335280" y="818642"/>
                  </a:cubicBezTo>
                  <a:close/>
                  <a:moveTo>
                    <a:pt x="264287" y="983488"/>
                  </a:moveTo>
                  <a:cubicBezTo>
                    <a:pt x="252222" y="1005586"/>
                    <a:pt x="240538" y="1027938"/>
                    <a:pt x="229489" y="1050671"/>
                  </a:cubicBezTo>
                  <a:lnTo>
                    <a:pt x="206756" y="1039495"/>
                  </a:lnTo>
                  <a:cubicBezTo>
                    <a:pt x="218059" y="1016508"/>
                    <a:pt x="229870" y="993775"/>
                    <a:pt x="242062" y="971423"/>
                  </a:cubicBezTo>
                  <a:close/>
                  <a:moveTo>
                    <a:pt x="187325" y="1142365"/>
                  </a:moveTo>
                  <a:cubicBezTo>
                    <a:pt x="177546" y="1165479"/>
                    <a:pt x="168148" y="1188974"/>
                    <a:pt x="159258" y="1212596"/>
                  </a:cubicBezTo>
                  <a:lnTo>
                    <a:pt x="135509" y="1203706"/>
                  </a:lnTo>
                  <a:cubicBezTo>
                    <a:pt x="144526" y="1179703"/>
                    <a:pt x="154051" y="1155954"/>
                    <a:pt x="163957" y="1132459"/>
                  </a:cubicBezTo>
                  <a:close/>
                  <a:moveTo>
                    <a:pt x="126492" y="1308100"/>
                  </a:moveTo>
                  <a:cubicBezTo>
                    <a:pt x="118999" y="1332103"/>
                    <a:pt x="112014" y="1356360"/>
                    <a:pt x="105410" y="1380744"/>
                  </a:cubicBezTo>
                  <a:lnTo>
                    <a:pt x="80899" y="1374140"/>
                  </a:lnTo>
                  <a:cubicBezTo>
                    <a:pt x="87503" y="1349375"/>
                    <a:pt x="94615" y="1324864"/>
                    <a:pt x="102235" y="1300480"/>
                  </a:cubicBezTo>
                  <a:close/>
                  <a:moveTo>
                    <a:pt x="82169" y="1478915"/>
                  </a:moveTo>
                  <a:cubicBezTo>
                    <a:pt x="77089" y="1503553"/>
                    <a:pt x="72517" y="1528318"/>
                    <a:pt x="68453" y="1553210"/>
                  </a:cubicBezTo>
                  <a:lnTo>
                    <a:pt x="43434" y="1549146"/>
                  </a:lnTo>
                  <a:cubicBezTo>
                    <a:pt x="47625" y="1523873"/>
                    <a:pt x="52197" y="1498727"/>
                    <a:pt x="57404" y="1473708"/>
                  </a:cubicBezTo>
                  <a:close/>
                  <a:moveTo>
                    <a:pt x="54991" y="1653159"/>
                  </a:moveTo>
                  <a:cubicBezTo>
                    <a:pt x="52324" y="1678178"/>
                    <a:pt x="50165" y="1703197"/>
                    <a:pt x="48514" y="1728470"/>
                  </a:cubicBezTo>
                  <a:lnTo>
                    <a:pt x="23114" y="1726819"/>
                  </a:lnTo>
                  <a:cubicBezTo>
                    <a:pt x="24765" y="1701165"/>
                    <a:pt x="26924" y="1675765"/>
                    <a:pt x="29591" y="1650492"/>
                  </a:cubicBezTo>
                  <a:close/>
                  <a:moveTo>
                    <a:pt x="19431" y="1826641"/>
                  </a:moveTo>
                  <a:cubicBezTo>
                    <a:pt x="19431" y="1832356"/>
                    <a:pt x="19304" y="1838198"/>
                    <a:pt x="19304" y="1843913"/>
                  </a:cubicBezTo>
                  <a:lnTo>
                    <a:pt x="32004" y="1843913"/>
                  </a:lnTo>
                  <a:lnTo>
                    <a:pt x="44704" y="1843913"/>
                  </a:lnTo>
                  <a:cubicBezTo>
                    <a:pt x="44704" y="1863471"/>
                    <a:pt x="44958" y="1883029"/>
                    <a:pt x="45593" y="1902460"/>
                  </a:cubicBezTo>
                  <a:lnTo>
                    <a:pt x="20193" y="1903222"/>
                  </a:lnTo>
                  <a:cubicBezTo>
                    <a:pt x="19558" y="1883537"/>
                    <a:pt x="19304" y="1863725"/>
                    <a:pt x="19304" y="1843786"/>
                  </a:cubicBezTo>
                  <a:cubicBezTo>
                    <a:pt x="19304" y="1837944"/>
                    <a:pt x="19304" y="1832102"/>
                    <a:pt x="19431" y="1826260"/>
                  </a:cubicBezTo>
                  <a:close/>
                  <a:moveTo>
                    <a:pt x="26289" y="2002790"/>
                  </a:moveTo>
                  <a:cubicBezTo>
                    <a:pt x="28448" y="2028063"/>
                    <a:pt x="31242" y="2053082"/>
                    <a:pt x="34417" y="2077974"/>
                  </a:cubicBezTo>
                  <a:lnTo>
                    <a:pt x="9271" y="2081276"/>
                  </a:lnTo>
                  <a:cubicBezTo>
                    <a:pt x="5969" y="2056003"/>
                    <a:pt x="3175" y="2030603"/>
                    <a:pt x="1016" y="2004949"/>
                  </a:cubicBezTo>
                  <a:close/>
                  <a:moveTo>
                    <a:pt x="25019" y="2179828"/>
                  </a:moveTo>
                  <a:cubicBezTo>
                    <a:pt x="29718" y="2204720"/>
                    <a:pt x="34798" y="2229358"/>
                    <a:pt x="40513" y="2253869"/>
                  </a:cubicBezTo>
                  <a:lnTo>
                    <a:pt x="15748" y="2259584"/>
                  </a:lnTo>
                  <a:cubicBezTo>
                    <a:pt x="10033" y="2234692"/>
                    <a:pt x="4699" y="2209673"/>
                    <a:pt x="0" y="2184527"/>
                  </a:cubicBezTo>
                  <a:close/>
                  <a:moveTo>
                    <a:pt x="41021" y="2356104"/>
                  </a:moveTo>
                  <a:cubicBezTo>
                    <a:pt x="48133" y="2380361"/>
                    <a:pt x="55626" y="2404491"/>
                    <a:pt x="63754" y="2428240"/>
                  </a:cubicBezTo>
                  <a:lnTo>
                    <a:pt x="39751" y="2436368"/>
                  </a:lnTo>
                  <a:cubicBezTo>
                    <a:pt x="31623" y="2412238"/>
                    <a:pt x="23876" y="2387854"/>
                    <a:pt x="16764" y="2363216"/>
                  </a:cubicBezTo>
                  <a:close/>
                  <a:moveTo>
                    <a:pt x="74422" y="2529967"/>
                  </a:moveTo>
                  <a:cubicBezTo>
                    <a:pt x="83820" y="2553462"/>
                    <a:pt x="93726" y="2576576"/>
                    <a:pt x="104140" y="2599563"/>
                  </a:cubicBezTo>
                  <a:lnTo>
                    <a:pt x="81026" y="2609977"/>
                  </a:lnTo>
                  <a:cubicBezTo>
                    <a:pt x="70485" y="2586736"/>
                    <a:pt x="60452" y="2563241"/>
                    <a:pt x="50927" y="2539365"/>
                  </a:cubicBezTo>
                  <a:close/>
                  <a:moveTo>
                    <a:pt x="124714" y="2699639"/>
                  </a:moveTo>
                  <a:cubicBezTo>
                    <a:pt x="136398" y="2721991"/>
                    <a:pt x="148463" y="2744089"/>
                    <a:pt x="161036" y="2765933"/>
                  </a:cubicBezTo>
                  <a:lnTo>
                    <a:pt x="139065" y="2778633"/>
                  </a:lnTo>
                  <a:cubicBezTo>
                    <a:pt x="126365" y="2756535"/>
                    <a:pt x="114046" y="2734056"/>
                    <a:pt x="102108" y="2711323"/>
                  </a:cubicBezTo>
                  <a:close/>
                  <a:moveTo>
                    <a:pt x="191262" y="2863596"/>
                  </a:moveTo>
                  <a:cubicBezTo>
                    <a:pt x="205105" y="2884678"/>
                    <a:pt x="219329" y="2905506"/>
                    <a:pt x="233934" y="2926080"/>
                  </a:cubicBezTo>
                  <a:lnTo>
                    <a:pt x="213233" y="2940812"/>
                  </a:lnTo>
                  <a:cubicBezTo>
                    <a:pt x="198374" y="2919984"/>
                    <a:pt x="183896" y="2898902"/>
                    <a:pt x="169926" y="2877439"/>
                  </a:cubicBezTo>
                  <a:close/>
                  <a:moveTo>
                    <a:pt x="273558" y="3020314"/>
                  </a:moveTo>
                  <a:cubicBezTo>
                    <a:pt x="289306" y="3039999"/>
                    <a:pt x="305562" y="3059303"/>
                    <a:pt x="322072" y="3078353"/>
                  </a:cubicBezTo>
                  <a:lnTo>
                    <a:pt x="302895" y="3095117"/>
                  </a:lnTo>
                  <a:cubicBezTo>
                    <a:pt x="286131" y="3075813"/>
                    <a:pt x="269621" y="3056255"/>
                    <a:pt x="253619" y="3036316"/>
                  </a:cubicBezTo>
                  <a:close/>
                  <a:moveTo>
                    <a:pt x="370586" y="3168396"/>
                  </a:moveTo>
                  <a:cubicBezTo>
                    <a:pt x="388239" y="3186430"/>
                    <a:pt x="406146" y="3204083"/>
                    <a:pt x="424561" y="3221355"/>
                  </a:cubicBezTo>
                  <a:lnTo>
                    <a:pt x="407162" y="3239897"/>
                  </a:lnTo>
                  <a:cubicBezTo>
                    <a:pt x="388493" y="3222371"/>
                    <a:pt x="370332" y="3204464"/>
                    <a:pt x="352425" y="3186176"/>
                  </a:cubicBezTo>
                  <a:close/>
                  <a:moveTo>
                    <a:pt x="481711" y="3306318"/>
                  </a:moveTo>
                  <a:cubicBezTo>
                    <a:pt x="501015" y="3322574"/>
                    <a:pt x="520573" y="3338449"/>
                    <a:pt x="540639" y="3353816"/>
                  </a:cubicBezTo>
                  <a:lnTo>
                    <a:pt x="730504" y="3294507"/>
                  </a:lnTo>
                  <a:cubicBezTo>
                    <a:pt x="710311" y="3278886"/>
                    <a:pt x="690372" y="3262757"/>
                    <a:pt x="670814" y="3246374"/>
                  </a:cubicBezTo>
                  <a:close/>
                  <a:moveTo>
                    <a:pt x="811149" y="3353308"/>
                  </a:moveTo>
                  <a:cubicBezTo>
                    <a:pt x="831850" y="3367532"/>
                    <a:pt x="852932" y="3381502"/>
                    <a:pt x="874395" y="3394837"/>
                  </a:cubicBezTo>
                  <a:lnTo>
                    <a:pt x="860933" y="3416300"/>
                  </a:lnTo>
                  <a:cubicBezTo>
                    <a:pt x="839216" y="3402711"/>
                    <a:pt x="817880" y="3388614"/>
                    <a:pt x="796798" y="3374136"/>
                  </a:cubicBezTo>
                  <a:close/>
                  <a:moveTo>
                    <a:pt x="946912" y="3466973"/>
                  </a:moveTo>
                  <a:cubicBezTo>
                    <a:pt x="969010" y="3479165"/>
                    <a:pt x="991235" y="3490849"/>
                    <a:pt x="1013841" y="3502152"/>
                  </a:cubicBezTo>
                  <a:lnTo>
                    <a:pt x="1002538" y="3524885"/>
                  </a:lnTo>
                  <a:cubicBezTo>
                    <a:pt x="979678" y="3513455"/>
                    <a:pt x="956945" y="3501517"/>
                    <a:pt x="934593" y="3489198"/>
                  </a:cubicBezTo>
                  <a:close/>
                  <a:moveTo>
                    <a:pt x="1093089" y="3566795"/>
                  </a:moveTo>
                  <a:cubicBezTo>
                    <a:pt x="1116203" y="3576701"/>
                    <a:pt x="1139571" y="3586226"/>
                    <a:pt x="1163193" y="3595243"/>
                  </a:cubicBezTo>
                  <a:lnTo>
                    <a:pt x="1154176" y="3618992"/>
                  </a:lnTo>
                  <a:cubicBezTo>
                    <a:pt x="1130173" y="3609848"/>
                    <a:pt x="1106551" y="3600196"/>
                    <a:pt x="1083056" y="3590163"/>
                  </a:cubicBezTo>
                  <a:close/>
                  <a:moveTo>
                    <a:pt x="1248410" y="3651885"/>
                  </a:moveTo>
                  <a:cubicBezTo>
                    <a:pt x="1272413" y="3659505"/>
                    <a:pt x="1296543" y="3666617"/>
                    <a:pt x="1320927" y="3673221"/>
                  </a:cubicBezTo>
                  <a:lnTo>
                    <a:pt x="1314323" y="3697732"/>
                  </a:lnTo>
                  <a:cubicBezTo>
                    <a:pt x="1289558" y="3691001"/>
                    <a:pt x="1265047" y="3683762"/>
                    <a:pt x="1240790" y="3676015"/>
                  </a:cubicBezTo>
                  <a:close/>
                  <a:moveTo>
                    <a:pt x="1411351" y="3721100"/>
                  </a:moveTo>
                  <a:cubicBezTo>
                    <a:pt x="1435989" y="3726307"/>
                    <a:pt x="1460754" y="3731006"/>
                    <a:pt x="1485646" y="3735197"/>
                  </a:cubicBezTo>
                  <a:lnTo>
                    <a:pt x="1481455" y="3760216"/>
                  </a:lnTo>
                  <a:cubicBezTo>
                    <a:pt x="1456182" y="3755898"/>
                    <a:pt x="1431036" y="3751199"/>
                    <a:pt x="1406144" y="3745865"/>
                  </a:cubicBezTo>
                  <a:close/>
                  <a:moveTo>
                    <a:pt x="1580388" y="3773932"/>
                  </a:moveTo>
                  <a:cubicBezTo>
                    <a:pt x="1605280" y="3776726"/>
                    <a:pt x="1630426" y="3779012"/>
                    <a:pt x="1655699" y="3780790"/>
                  </a:cubicBezTo>
                  <a:lnTo>
                    <a:pt x="1653921" y="3806190"/>
                  </a:lnTo>
                  <a:cubicBezTo>
                    <a:pt x="1628267" y="3804412"/>
                    <a:pt x="1602867" y="3802126"/>
                    <a:pt x="1577594" y="3799332"/>
                  </a:cubicBezTo>
                  <a:close/>
                  <a:moveTo>
                    <a:pt x="1753743" y="3810381"/>
                  </a:moveTo>
                  <a:cubicBezTo>
                    <a:pt x="1762379" y="3810508"/>
                    <a:pt x="1771015" y="3810508"/>
                    <a:pt x="1779651" y="3810508"/>
                  </a:cubicBezTo>
                  <a:lnTo>
                    <a:pt x="1779651" y="3823208"/>
                  </a:lnTo>
                  <a:lnTo>
                    <a:pt x="1779651" y="3810508"/>
                  </a:lnTo>
                  <a:cubicBezTo>
                    <a:pt x="1796415" y="3810508"/>
                    <a:pt x="1813052" y="3810254"/>
                    <a:pt x="1829562" y="3809873"/>
                  </a:cubicBezTo>
                  <a:lnTo>
                    <a:pt x="1830197" y="3835273"/>
                  </a:lnTo>
                  <a:cubicBezTo>
                    <a:pt x="1813306" y="3835781"/>
                    <a:pt x="1796415" y="3835908"/>
                    <a:pt x="1779524" y="3835908"/>
                  </a:cubicBezTo>
                  <a:cubicBezTo>
                    <a:pt x="1770761" y="3835908"/>
                    <a:pt x="1761998" y="3835908"/>
                    <a:pt x="1753235" y="3835781"/>
                  </a:cubicBezTo>
                  <a:close/>
                  <a:moveTo>
                    <a:pt x="1929892" y="3829812"/>
                  </a:moveTo>
                  <a:cubicBezTo>
                    <a:pt x="1955165" y="3827780"/>
                    <a:pt x="1980184" y="3825113"/>
                    <a:pt x="2005203" y="3822065"/>
                  </a:cubicBezTo>
                  <a:lnTo>
                    <a:pt x="2008378" y="3847211"/>
                  </a:lnTo>
                  <a:cubicBezTo>
                    <a:pt x="1983105" y="3850386"/>
                    <a:pt x="1957705" y="3853053"/>
                    <a:pt x="1932051" y="3855085"/>
                  </a:cubicBezTo>
                  <a:close/>
                  <a:moveTo>
                    <a:pt x="2107057" y="3831971"/>
                  </a:moveTo>
                  <a:cubicBezTo>
                    <a:pt x="2131949" y="3827399"/>
                    <a:pt x="2156714" y="3822446"/>
                    <a:pt x="2181225" y="3816858"/>
                  </a:cubicBezTo>
                  <a:lnTo>
                    <a:pt x="2186813" y="3841623"/>
                  </a:lnTo>
                  <a:cubicBezTo>
                    <a:pt x="2161921" y="3847211"/>
                    <a:pt x="2136902" y="3852418"/>
                    <a:pt x="2111629" y="3856990"/>
                  </a:cubicBezTo>
                  <a:close/>
                  <a:moveTo>
                    <a:pt x="2283460" y="3816858"/>
                  </a:moveTo>
                  <a:cubicBezTo>
                    <a:pt x="2307717" y="3809873"/>
                    <a:pt x="2331847" y="3802507"/>
                    <a:pt x="2355723" y="3794506"/>
                  </a:cubicBezTo>
                  <a:lnTo>
                    <a:pt x="2363724" y="3818636"/>
                  </a:lnTo>
                  <a:cubicBezTo>
                    <a:pt x="2339467" y="3826637"/>
                    <a:pt x="2315083" y="3834257"/>
                    <a:pt x="2290445" y="3841369"/>
                  </a:cubicBezTo>
                  <a:close/>
                  <a:moveTo>
                    <a:pt x="2457450" y="3784473"/>
                  </a:moveTo>
                  <a:cubicBezTo>
                    <a:pt x="2480945" y="3775202"/>
                    <a:pt x="2504186" y="3765423"/>
                    <a:pt x="2527173" y="3755136"/>
                  </a:cubicBezTo>
                  <a:lnTo>
                    <a:pt x="2537460" y="3778377"/>
                  </a:lnTo>
                  <a:cubicBezTo>
                    <a:pt x="2514092" y="3788791"/>
                    <a:pt x="2490597" y="3798697"/>
                    <a:pt x="2466721" y="3808095"/>
                  </a:cubicBezTo>
                  <a:close/>
                  <a:moveTo>
                    <a:pt x="2627376" y="3735070"/>
                  </a:moveTo>
                  <a:cubicBezTo>
                    <a:pt x="2649855" y="3723513"/>
                    <a:pt x="2671953" y="3711448"/>
                    <a:pt x="2693924" y="3699002"/>
                  </a:cubicBezTo>
                  <a:lnTo>
                    <a:pt x="2706497" y="3721100"/>
                  </a:lnTo>
                  <a:cubicBezTo>
                    <a:pt x="2684272" y="3733800"/>
                    <a:pt x="2661793" y="3745992"/>
                    <a:pt x="2639060" y="3757676"/>
                  </a:cubicBezTo>
                  <a:close/>
                  <a:moveTo>
                    <a:pt x="2791714" y="3669284"/>
                  </a:moveTo>
                  <a:cubicBezTo>
                    <a:pt x="2812923" y="3655568"/>
                    <a:pt x="2833751" y="3641471"/>
                    <a:pt x="2854325" y="3626866"/>
                  </a:cubicBezTo>
                  <a:lnTo>
                    <a:pt x="2869057" y="3647567"/>
                  </a:lnTo>
                  <a:cubicBezTo>
                    <a:pt x="2848229" y="3662299"/>
                    <a:pt x="2827020" y="3676650"/>
                    <a:pt x="2805557" y="3690620"/>
                  </a:cubicBezTo>
                  <a:close/>
                  <a:moveTo>
                    <a:pt x="2948940" y="3587750"/>
                  </a:moveTo>
                  <a:cubicBezTo>
                    <a:pt x="2968752" y="3572002"/>
                    <a:pt x="2988056" y="3556000"/>
                    <a:pt x="3007233" y="3539490"/>
                  </a:cubicBezTo>
                  <a:lnTo>
                    <a:pt x="3023870" y="3558667"/>
                  </a:lnTo>
                  <a:cubicBezTo>
                    <a:pt x="3004566" y="3575431"/>
                    <a:pt x="2984881" y="3591687"/>
                    <a:pt x="2964815" y="3607689"/>
                  </a:cubicBezTo>
                  <a:close/>
                  <a:moveTo>
                    <a:pt x="3097530" y="3491357"/>
                  </a:moveTo>
                  <a:cubicBezTo>
                    <a:pt x="3115691" y="3473831"/>
                    <a:pt x="3133471" y="3455924"/>
                    <a:pt x="3150743" y="3437636"/>
                  </a:cubicBezTo>
                  <a:lnTo>
                    <a:pt x="3169158" y="3455162"/>
                  </a:lnTo>
                  <a:cubicBezTo>
                    <a:pt x="3151505" y="3473704"/>
                    <a:pt x="3133471" y="3491865"/>
                    <a:pt x="3115183" y="3509645"/>
                  </a:cubicBezTo>
                  <a:close/>
                  <a:moveTo>
                    <a:pt x="3235960" y="3380867"/>
                  </a:moveTo>
                  <a:cubicBezTo>
                    <a:pt x="3252343" y="3361690"/>
                    <a:pt x="3268218" y="3342132"/>
                    <a:pt x="3283712" y="3322193"/>
                  </a:cubicBezTo>
                  <a:lnTo>
                    <a:pt x="3303778" y="3337814"/>
                  </a:lnTo>
                  <a:cubicBezTo>
                    <a:pt x="3288030" y="3358007"/>
                    <a:pt x="3271901" y="3377819"/>
                    <a:pt x="3255264" y="3397250"/>
                  </a:cubicBezTo>
                  <a:close/>
                  <a:moveTo>
                    <a:pt x="3362960" y="3257423"/>
                  </a:moveTo>
                  <a:cubicBezTo>
                    <a:pt x="3377311" y="3236722"/>
                    <a:pt x="3391281" y="3215767"/>
                    <a:pt x="3404870" y="3194431"/>
                  </a:cubicBezTo>
                  <a:lnTo>
                    <a:pt x="3426333" y="3208020"/>
                  </a:lnTo>
                  <a:cubicBezTo>
                    <a:pt x="3412617" y="3229610"/>
                    <a:pt x="3398520" y="3250946"/>
                    <a:pt x="3383915" y="3271901"/>
                  </a:cubicBezTo>
                  <a:close/>
                  <a:moveTo>
                    <a:pt x="3477387" y="3122168"/>
                  </a:moveTo>
                  <a:cubicBezTo>
                    <a:pt x="3489706" y="3100197"/>
                    <a:pt x="3501517" y="3077845"/>
                    <a:pt x="3512820" y="3055366"/>
                  </a:cubicBezTo>
                  <a:lnTo>
                    <a:pt x="3535553" y="3066796"/>
                  </a:lnTo>
                  <a:cubicBezTo>
                    <a:pt x="3523996" y="3089656"/>
                    <a:pt x="3512058" y="3112262"/>
                    <a:pt x="3499612" y="3134487"/>
                  </a:cubicBezTo>
                  <a:close/>
                  <a:moveTo>
                    <a:pt x="3577971" y="2976372"/>
                  </a:moveTo>
                  <a:cubicBezTo>
                    <a:pt x="3588004" y="2953258"/>
                    <a:pt x="3597656" y="2930017"/>
                    <a:pt x="3606673" y="2906395"/>
                  </a:cubicBezTo>
                  <a:lnTo>
                    <a:pt x="3630422" y="2915539"/>
                  </a:lnTo>
                  <a:cubicBezTo>
                    <a:pt x="3621151" y="2939415"/>
                    <a:pt x="3611499" y="2963037"/>
                    <a:pt x="3601212" y="2986532"/>
                  </a:cubicBezTo>
                  <a:close/>
                  <a:moveTo>
                    <a:pt x="3663696" y="2821432"/>
                  </a:moveTo>
                  <a:cubicBezTo>
                    <a:pt x="3671443" y="2797556"/>
                    <a:pt x="3678682" y="2773299"/>
                    <a:pt x="3685413" y="2749042"/>
                  </a:cubicBezTo>
                  <a:lnTo>
                    <a:pt x="3709924" y="2755773"/>
                  </a:lnTo>
                  <a:cubicBezTo>
                    <a:pt x="3703066" y="2780538"/>
                    <a:pt x="3695700" y="2804922"/>
                    <a:pt x="3687826" y="2829306"/>
                  </a:cubicBezTo>
                  <a:close/>
                  <a:moveTo>
                    <a:pt x="3733673" y="2658872"/>
                  </a:moveTo>
                  <a:cubicBezTo>
                    <a:pt x="3739007" y="2634361"/>
                    <a:pt x="3743833" y="2609596"/>
                    <a:pt x="3748151" y="2584704"/>
                  </a:cubicBezTo>
                  <a:lnTo>
                    <a:pt x="3773170" y="2589022"/>
                  </a:lnTo>
                  <a:cubicBezTo>
                    <a:pt x="3768725" y="2614295"/>
                    <a:pt x="3763899" y="2639441"/>
                    <a:pt x="3758438" y="2664333"/>
                  </a:cubicBezTo>
                  <a:close/>
                  <a:moveTo>
                    <a:pt x="3787394" y="2490216"/>
                  </a:moveTo>
                  <a:cubicBezTo>
                    <a:pt x="3790315" y="2465324"/>
                    <a:pt x="3792728" y="2440178"/>
                    <a:pt x="3794506" y="2414905"/>
                  </a:cubicBezTo>
                  <a:lnTo>
                    <a:pt x="3819779" y="2416810"/>
                  </a:lnTo>
                  <a:cubicBezTo>
                    <a:pt x="3817874" y="2442464"/>
                    <a:pt x="3815461" y="2467864"/>
                    <a:pt x="3812540" y="2493137"/>
                  </a:cubicBezTo>
                  <a:close/>
                  <a:moveTo>
                    <a:pt x="3824351" y="2317115"/>
                  </a:moveTo>
                  <a:cubicBezTo>
                    <a:pt x="3824605" y="2305685"/>
                    <a:pt x="3824732" y="2294128"/>
                    <a:pt x="3824732" y="2282571"/>
                  </a:cubicBezTo>
                  <a:cubicBezTo>
                    <a:pt x="3824732" y="2277491"/>
                    <a:pt x="3827780" y="2272792"/>
                    <a:pt x="3832606" y="2270887"/>
                  </a:cubicBezTo>
                  <a:cubicBezTo>
                    <a:pt x="3837432" y="2268982"/>
                    <a:pt x="3842766" y="2269998"/>
                    <a:pt x="3846449" y="2273681"/>
                  </a:cubicBezTo>
                  <a:lnTo>
                    <a:pt x="3837432" y="2282698"/>
                  </a:lnTo>
                  <a:lnTo>
                    <a:pt x="3824732" y="2282698"/>
                  </a:lnTo>
                  <a:cubicBezTo>
                    <a:pt x="3824732" y="2257298"/>
                    <a:pt x="3824224" y="2232025"/>
                    <a:pt x="3823208" y="2207006"/>
                  </a:cubicBezTo>
                  <a:lnTo>
                    <a:pt x="3848608" y="2205990"/>
                  </a:lnTo>
                  <a:cubicBezTo>
                    <a:pt x="3849624" y="2231390"/>
                    <a:pt x="3850132" y="2257044"/>
                    <a:pt x="3850132" y="2282825"/>
                  </a:cubicBezTo>
                  <a:cubicBezTo>
                    <a:pt x="3850132" y="2287905"/>
                    <a:pt x="3847084" y="2292604"/>
                    <a:pt x="3842258" y="2294509"/>
                  </a:cubicBezTo>
                  <a:cubicBezTo>
                    <a:pt x="3837432" y="2296414"/>
                    <a:pt x="3832098" y="2295398"/>
                    <a:pt x="3828415" y="2291715"/>
                  </a:cubicBezTo>
                  <a:lnTo>
                    <a:pt x="3837432" y="2282698"/>
                  </a:lnTo>
                  <a:lnTo>
                    <a:pt x="3850132" y="2282698"/>
                  </a:lnTo>
                  <a:cubicBezTo>
                    <a:pt x="3850132" y="2294382"/>
                    <a:pt x="3850005" y="2306066"/>
                    <a:pt x="3849751" y="2317750"/>
                  </a:cubicBezTo>
                  <a:close/>
                </a:path>
              </a:pathLst>
            </a:custGeom>
            <a:solidFill>
              <a:srgbClr val="787788"/>
            </a:solidFill>
            <a:ln w="12700">
              <a:solidFill>
                <a:srgbClr val="000000"/>
              </a:solidFill>
            </a:ln>
          </p:spPr>
        </p:sp>
      </p:grpSp>
      <p:grpSp>
        <p:nvGrpSpPr>
          <p:cNvPr name="Group 6" id="6"/>
          <p:cNvGrpSpPr/>
          <p:nvPr/>
        </p:nvGrpSpPr>
        <p:grpSpPr>
          <a:xfrm rot="0">
            <a:off x="2244795" y="6042079"/>
            <a:ext cx="2070325" cy="2070325"/>
            <a:chOff x="0" y="0"/>
            <a:chExt cx="2760434" cy="2760434"/>
          </a:xfrm>
        </p:grpSpPr>
        <p:sp>
          <p:nvSpPr>
            <p:cNvPr name="Freeform 7" id="7"/>
            <p:cNvSpPr/>
            <p:nvPr/>
          </p:nvSpPr>
          <p:spPr>
            <a:xfrm flipH="false" flipV="false" rot="0">
              <a:off x="-17399" y="-26289"/>
              <a:ext cx="2929890" cy="2878201"/>
            </a:xfrm>
            <a:custGeom>
              <a:avLst/>
              <a:gdLst/>
              <a:ahLst/>
              <a:cxnLst/>
              <a:rect r="r" b="b" t="t" l="l"/>
              <a:pathLst>
                <a:path h="2878201" w="2929890">
                  <a:moveTo>
                    <a:pt x="2741168" y="1230630"/>
                  </a:moveTo>
                  <a:cubicBezTo>
                    <a:pt x="2737866" y="1205611"/>
                    <a:pt x="2733929" y="1180719"/>
                    <a:pt x="2729357" y="1156208"/>
                  </a:cubicBezTo>
                  <a:lnTo>
                    <a:pt x="2754376" y="1151509"/>
                  </a:lnTo>
                  <a:cubicBezTo>
                    <a:pt x="2759075" y="1176528"/>
                    <a:pt x="2763012" y="1201928"/>
                    <a:pt x="2766314" y="1227328"/>
                  </a:cubicBezTo>
                  <a:close/>
                  <a:moveTo>
                    <a:pt x="2732405" y="1054608"/>
                  </a:moveTo>
                  <a:cubicBezTo>
                    <a:pt x="2725928" y="1030224"/>
                    <a:pt x="2718816" y="1006094"/>
                    <a:pt x="2711069" y="982345"/>
                  </a:cubicBezTo>
                  <a:lnTo>
                    <a:pt x="2735199" y="974471"/>
                  </a:lnTo>
                  <a:cubicBezTo>
                    <a:pt x="2743073" y="998728"/>
                    <a:pt x="2750439" y="1023239"/>
                    <a:pt x="2756916" y="1048131"/>
                  </a:cubicBezTo>
                  <a:close/>
                  <a:moveTo>
                    <a:pt x="2700782" y="881507"/>
                  </a:moveTo>
                  <a:cubicBezTo>
                    <a:pt x="2691130" y="858139"/>
                    <a:pt x="2680970" y="835152"/>
                    <a:pt x="2670048" y="812546"/>
                  </a:cubicBezTo>
                  <a:lnTo>
                    <a:pt x="2692908" y="801624"/>
                  </a:lnTo>
                  <a:cubicBezTo>
                    <a:pt x="2703957" y="824738"/>
                    <a:pt x="2714371" y="848106"/>
                    <a:pt x="2724150" y="871982"/>
                  </a:cubicBezTo>
                  <a:close/>
                  <a:moveTo>
                    <a:pt x="2646680" y="713867"/>
                  </a:moveTo>
                  <a:cubicBezTo>
                    <a:pt x="2634107" y="692023"/>
                    <a:pt x="2621026" y="670560"/>
                    <a:pt x="2607310" y="649478"/>
                  </a:cubicBezTo>
                  <a:lnTo>
                    <a:pt x="2628646" y="635635"/>
                  </a:lnTo>
                  <a:cubicBezTo>
                    <a:pt x="2642616" y="657098"/>
                    <a:pt x="2655951" y="678942"/>
                    <a:pt x="2668778" y="701167"/>
                  </a:cubicBezTo>
                  <a:close/>
                  <a:moveTo>
                    <a:pt x="2571496" y="554482"/>
                  </a:moveTo>
                  <a:cubicBezTo>
                    <a:pt x="2556256" y="534416"/>
                    <a:pt x="2540508" y="514858"/>
                    <a:pt x="2524125" y="495681"/>
                  </a:cubicBezTo>
                  <a:lnTo>
                    <a:pt x="2543429" y="479171"/>
                  </a:lnTo>
                  <a:cubicBezTo>
                    <a:pt x="2560066" y="498602"/>
                    <a:pt x="2576195" y="518668"/>
                    <a:pt x="2591689" y="538988"/>
                  </a:cubicBezTo>
                  <a:close/>
                  <a:moveTo>
                    <a:pt x="2476246" y="406146"/>
                  </a:moveTo>
                  <a:cubicBezTo>
                    <a:pt x="2458593" y="388239"/>
                    <a:pt x="2440305" y="370840"/>
                    <a:pt x="2421763" y="353949"/>
                  </a:cubicBezTo>
                  <a:lnTo>
                    <a:pt x="2438781" y="335153"/>
                  </a:lnTo>
                  <a:cubicBezTo>
                    <a:pt x="2457831" y="352298"/>
                    <a:pt x="2476373" y="370078"/>
                    <a:pt x="2494280" y="388239"/>
                  </a:cubicBezTo>
                  <a:close/>
                  <a:moveTo>
                    <a:pt x="2362708" y="271399"/>
                  </a:moveTo>
                  <a:cubicBezTo>
                    <a:pt x="2342896" y="255905"/>
                    <a:pt x="2322576" y="241046"/>
                    <a:pt x="2301875" y="226695"/>
                  </a:cubicBezTo>
                  <a:lnTo>
                    <a:pt x="2316353" y="205867"/>
                  </a:lnTo>
                  <a:cubicBezTo>
                    <a:pt x="2337435" y="220472"/>
                    <a:pt x="2358136" y="235712"/>
                    <a:pt x="2378329" y="251460"/>
                  </a:cubicBezTo>
                  <a:close/>
                  <a:moveTo>
                    <a:pt x="2232787" y="152527"/>
                  </a:moveTo>
                  <a:cubicBezTo>
                    <a:pt x="2211070" y="139827"/>
                    <a:pt x="2189099" y="127635"/>
                    <a:pt x="2166747" y="116078"/>
                  </a:cubicBezTo>
                  <a:lnTo>
                    <a:pt x="2178431" y="93472"/>
                  </a:lnTo>
                  <a:cubicBezTo>
                    <a:pt x="2201291" y="105283"/>
                    <a:pt x="2223770" y="117602"/>
                    <a:pt x="2245741" y="130556"/>
                  </a:cubicBezTo>
                  <a:close/>
                  <a:moveTo>
                    <a:pt x="2088515" y="51308"/>
                  </a:moveTo>
                  <a:cubicBezTo>
                    <a:pt x="2065401" y="41529"/>
                    <a:pt x="2042033" y="32385"/>
                    <a:pt x="2018411" y="23876"/>
                  </a:cubicBezTo>
                  <a:lnTo>
                    <a:pt x="2027047" y="0"/>
                  </a:lnTo>
                  <a:cubicBezTo>
                    <a:pt x="2051177" y="8636"/>
                    <a:pt x="2075053" y="18034"/>
                    <a:pt x="2098548" y="27940"/>
                  </a:cubicBezTo>
                  <a:close/>
                  <a:moveTo>
                    <a:pt x="1760347" y="100838"/>
                  </a:moveTo>
                  <a:cubicBezTo>
                    <a:pt x="1736217" y="94107"/>
                    <a:pt x="1711706" y="88138"/>
                    <a:pt x="1686941" y="82677"/>
                  </a:cubicBezTo>
                  <a:lnTo>
                    <a:pt x="1692402" y="57912"/>
                  </a:lnTo>
                  <a:cubicBezTo>
                    <a:pt x="1717548" y="63373"/>
                    <a:pt x="1742440" y="69596"/>
                    <a:pt x="1767205" y="76327"/>
                  </a:cubicBezTo>
                  <a:close/>
                  <a:moveTo>
                    <a:pt x="1588135" y="65024"/>
                  </a:moveTo>
                  <a:cubicBezTo>
                    <a:pt x="1563370" y="61595"/>
                    <a:pt x="1538224" y="58674"/>
                    <a:pt x="1513078" y="56642"/>
                  </a:cubicBezTo>
                  <a:lnTo>
                    <a:pt x="1515237" y="31369"/>
                  </a:lnTo>
                  <a:cubicBezTo>
                    <a:pt x="1540891" y="33528"/>
                    <a:pt x="1566418" y="36449"/>
                    <a:pt x="1591691" y="40005"/>
                  </a:cubicBezTo>
                  <a:close/>
                  <a:moveTo>
                    <a:pt x="1412367" y="51816"/>
                  </a:moveTo>
                  <a:cubicBezTo>
                    <a:pt x="1407414" y="51816"/>
                    <a:pt x="1402461" y="51689"/>
                    <a:pt x="1397508" y="51689"/>
                  </a:cubicBezTo>
                  <a:lnTo>
                    <a:pt x="1397508" y="38989"/>
                  </a:lnTo>
                  <a:lnTo>
                    <a:pt x="1397508" y="51689"/>
                  </a:lnTo>
                  <a:lnTo>
                    <a:pt x="1397508" y="38989"/>
                  </a:lnTo>
                  <a:lnTo>
                    <a:pt x="1397508" y="51689"/>
                  </a:lnTo>
                  <a:cubicBezTo>
                    <a:pt x="1377061" y="51689"/>
                    <a:pt x="1356614" y="52197"/>
                    <a:pt x="1336294" y="53086"/>
                  </a:cubicBezTo>
                  <a:lnTo>
                    <a:pt x="1335151" y="27686"/>
                  </a:lnTo>
                  <a:cubicBezTo>
                    <a:pt x="1355979" y="26797"/>
                    <a:pt x="1376680" y="26289"/>
                    <a:pt x="1397635" y="26289"/>
                  </a:cubicBezTo>
                  <a:cubicBezTo>
                    <a:pt x="1402715" y="26289"/>
                    <a:pt x="1407668" y="26289"/>
                    <a:pt x="1412748" y="26416"/>
                  </a:cubicBezTo>
                  <a:close/>
                  <a:moveTo>
                    <a:pt x="1236599" y="35814"/>
                  </a:moveTo>
                  <a:cubicBezTo>
                    <a:pt x="1211453" y="38735"/>
                    <a:pt x="1186561" y="42418"/>
                    <a:pt x="1161796" y="46863"/>
                  </a:cubicBezTo>
                  <a:lnTo>
                    <a:pt x="1157351" y="21844"/>
                  </a:lnTo>
                  <a:cubicBezTo>
                    <a:pt x="1182497" y="17399"/>
                    <a:pt x="1207897" y="13716"/>
                    <a:pt x="1233551" y="10668"/>
                  </a:cubicBezTo>
                  <a:close/>
                  <a:moveTo>
                    <a:pt x="1063244" y="93218"/>
                  </a:moveTo>
                  <a:cubicBezTo>
                    <a:pt x="1038860" y="99441"/>
                    <a:pt x="1014730" y="106299"/>
                    <a:pt x="990854" y="113792"/>
                  </a:cubicBezTo>
                  <a:lnTo>
                    <a:pt x="983234" y="89535"/>
                  </a:lnTo>
                  <a:cubicBezTo>
                    <a:pt x="1007491" y="81915"/>
                    <a:pt x="1032129" y="74930"/>
                    <a:pt x="1057021" y="68580"/>
                  </a:cubicBezTo>
                  <a:close/>
                  <a:moveTo>
                    <a:pt x="895858" y="147574"/>
                  </a:moveTo>
                  <a:cubicBezTo>
                    <a:pt x="872490" y="156972"/>
                    <a:pt x="849376" y="166878"/>
                    <a:pt x="826516" y="177546"/>
                  </a:cubicBezTo>
                  <a:lnTo>
                    <a:pt x="815848" y="154559"/>
                  </a:lnTo>
                  <a:cubicBezTo>
                    <a:pt x="839089" y="143764"/>
                    <a:pt x="862584" y="133604"/>
                    <a:pt x="886460" y="124079"/>
                  </a:cubicBezTo>
                  <a:close/>
                  <a:moveTo>
                    <a:pt x="737108" y="223393"/>
                  </a:moveTo>
                  <a:cubicBezTo>
                    <a:pt x="715137" y="235712"/>
                    <a:pt x="693547" y="248666"/>
                    <a:pt x="672211" y="262128"/>
                  </a:cubicBezTo>
                  <a:lnTo>
                    <a:pt x="658622" y="240665"/>
                  </a:lnTo>
                  <a:cubicBezTo>
                    <a:pt x="680212" y="226949"/>
                    <a:pt x="702310" y="213741"/>
                    <a:pt x="724662" y="201295"/>
                  </a:cubicBezTo>
                  <a:close/>
                  <a:moveTo>
                    <a:pt x="589407" y="319024"/>
                  </a:moveTo>
                  <a:cubicBezTo>
                    <a:pt x="569214" y="334010"/>
                    <a:pt x="549402" y="349631"/>
                    <a:pt x="530225" y="365760"/>
                  </a:cubicBezTo>
                  <a:lnTo>
                    <a:pt x="513842" y="346329"/>
                  </a:lnTo>
                  <a:cubicBezTo>
                    <a:pt x="533527" y="329946"/>
                    <a:pt x="553593" y="314071"/>
                    <a:pt x="574167" y="298704"/>
                  </a:cubicBezTo>
                  <a:close/>
                  <a:moveTo>
                    <a:pt x="455295" y="433070"/>
                  </a:moveTo>
                  <a:cubicBezTo>
                    <a:pt x="437261" y="450596"/>
                    <a:pt x="419608" y="468630"/>
                    <a:pt x="402590" y="487045"/>
                  </a:cubicBezTo>
                  <a:lnTo>
                    <a:pt x="383921" y="469773"/>
                  </a:lnTo>
                  <a:cubicBezTo>
                    <a:pt x="401320" y="450977"/>
                    <a:pt x="419227" y="432562"/>
                    <a:pt x="437642" y="414782"/>
                  </a:cubicBezTo>
                  <a:close/>
                  <a:moveTo>
                    <a:pt x="337058" y="563372"/>
                  </a:moveTo>
                  <a:cubicBezTo>
                    <a:pt x="321437" y="583057"/>
                    <a:pt x="306324" y="603123"/>
                    <a:pt x="291719" y="623697"/>
                  </a:cubicBezTo>
                  <a:lnTo>
                    <a:pt x="271018" y="608965"/>
                  </a:lnTo>
                  <a:cubicBezTo>
                    <a:pt x="285877" y="588010"/>
                    <a:pt x="301244" y="567563"/>
                    <a:pt x="317246" y="547497"/>
                  </a:cubicBezTo>
                  <a:close/>
                  <a:moveTo>
                    <a:pt x="236601" y="707898"/>
                  </a:moveTo>
                  <a:cubicBezTo>
                    <a:pt x="223647" y="729488"/>
                    <a:pt x="211201" y="751332"/>
                    <a:pt x="199390" y="773684"/>
                  </a:cubicBezTo>
                  <a:lnTo>
                    <a:pt x="176911" y="761746"/>
                  </a:lnTo>
                  <a:cubicBezTo>
                    <a:pt x="188976" y="739013"/>
                    <a:pt x="201549" y="716661"/>
                    <a:pt x="214757" y="694817"/>
                  </a:cubicBezTo>
                  <a:close/>
                  <a:moveTo>
                    <a:pt x="155702" y="864235"/>
                  </a:moveTo>
                  <a:cubicBezTo>
                    <a:pt x="145669" y="887222"/>
                    <a:pt x="136271" y="910463"/>
                    <a:pt x="127508" y="934085"/>
                  </a:cubicBezTo>
                  <a:lnTo>
                    <a:pt x="103759" y="925195"/>
                  </a:lnTo>
                  <a:cubicBezTo>
                    <a:pt x="112649" y="901192"/>
                    <a:pt x="122301" y="877443"/>
                    <a:pt x="132588" y="853948"/>
                  </a:cubicBezTo>
                  <a:close/>
                  <a:moveTo>
                    <a:pt x="95885" y="1029716"/>
                  </a:moveTo>
                  <a:cubicBezTo>
                    <a:pt x="88900" y="1053846"/>
                    <a:pt x="82677" y="1078103"/>
                    <a:pt x="76962" y="1102741"/>
                  </a:cubicBezTo>
                  <a:lnTo>
                    <a:pt x="52197" y="1097026"/>
                  </a:lnTo>
                  <a:cubicBezTo>
                    <a:pt x="57912" y="1072007"/>
                    <a:pt x="64389" y="1047115"/>
                    <a:pt x="71501" y="1022604"/>
                  </a:cubicBezTo>
                  <a:close/>
                  <a:moveTo>
                    <a:pt x="58166" y="1201547"/>
                  </a:moveTo>
                  <a:cubicBezTo>
                    <a:pt x="54356" y="1226312"/>
                    <a:pt x="51308" y="1251458"/>
                    <a:pt x="48895" y="1276604"/>
                  </a:cubicBezTo>
                  <a:lnTo>
                    <a:pt x="23622" y="1274191"/>
                  </a:lnTo>
                  <a:cubicBezTo>
                    <a:pt x="26035" y="1248410"/>
                    <a:pt x="29210" y="1223010"/>
                    <a:pt x="33020" y="1197610"/>
                  </a:cubicBezTo>
                  <a:close/>
                  <a:moveTo>
                    <a:pt x="43053" y="1376934"/>
                  </a:moveTo>
                  <a:cubicBezTo>
                    <a:pt x="42799" y="1386713"/>
                    <a:pt x="42799" y="1396619"/>
                    <a:pt x="42799" y="1406525"/>
                  </a:cubicBezTo>
                  <a:lnTo>
                    <a:pt x="30099" y="1406525"/>
                  </a:lnTo>
                  <a:lnTo>
                    <a:pt x="42799" y="1406525"/>
                  </a:lnTo>
                  <a:cubicBezTo>
                    <a:pt x="42799" y="1422146"/>
                    <a:pt x="43053" y="1437640"/>
                    <a:pt x="43561" y="1453007"/>
                  </a:cubicBezTo>
                  <a:lnTo>
                    <a:pt x="18161" y="1453896"/>
                  </a:lnTo>
                  <a:cubicBezTo>
                    <a:pt x="17653" y="1438148"/>
                    <a:pt x="17399" y="1422400"/>
                    <a:pt x="17399" y="1406525"/>
                  </a:cubicBezTo>
                  <a:cubicBezTo>
                    <a:pt x="17399" y="1396492"/>
                    <a:pt x="17526" y="1386459"/>
                    <a:pt x="17780" y="1376426"/>
                  </a:cubicBezTo>
                  <a:close/>
                  <a:moveTo>
                    <a:pt x="25273" y="1552575"/>
                  </a:moveTo>
                  <a:cubicBezTo>
                    <a:pt x="27940" y="1577848"/>
                    <a:pt x="31369" y="1602740"/>
                    <a:pt x="35433" y="1627632"/>
                  </a:cubicBezTo>
                  <a:lnTo>
                    <a:pt x="10414" y="1631696"/>
                  </a:lnTo>
                  <a:cubicBezTo>
                    <a:pt x="6223" y="1606423"/>
                    <a:pt x="2794" y="1581023"/>
                    <a:pt x="0" y="1555242"/>
                  </a:cubicBezTo>
                  <a:close/>
                  <a:moveTo>
                    <a:pt x="80899" y="1726692"/>
                  </a:moveTo>
                  <a:cubicBezTo>
                    <a:pt x="86868" y="1751203"/>
                    <a:pt x="93472" y="1775460"/>
                    <a:pt x="100711" y="1799336"/>
                  </a:cubicBezTo>
                  <a:lnTo>
                    <a:pt x="76454" y="1806702"/>
                  </a:lnTo>
                  <a:cubicBezTo>
                    <a:pt x="69088" y="1782318"/>
                    <a:pt x="62357" y="1757553"/>
                    <a:pt x="56261" y="1732661"/>
                  </a:cubicBezTo>
                  <a:close/>
                  <a:moveTo>
                    <a:pt x="108839" y="1900555"/>
                  </a:moveTo>
                  <a:cubicBezTo>
                    <a:pt x="117983" y="1924050"/>
                    <a:pt x="127635" y="1947291"/>
                    <a:pt x="137922" y="1970151"/>
                  </a:cubicBezTo>
                  <a:lnTo>
                    <a:pt x="114808" y="1980565"/>
                  </a:lnTo>
                  <a:cubicBezTo>
                    <a:pt x="104267" y="1957324"/>
                    <a:pt x="94361" y="1933702"/>
                    <a:pt x="85090" y="1909699"/>
                  </a:cubicBezTo>
                  <a:close/>
                  <a:moveTo>
                    <a:pt x="159004" y="2069338"/>
                  </a:moveTo>
                  <a:cubicBezTo>
                    <a:pt x="171069" y="2091436"/>
                    <a:pt x="183769" y="2113280"/>
                    <a:pt x="196977" y="2134616"/>
                  </a:cubicBezTo>
                  <a:lnTo>
                    <a:pt x="175387" y="2147951"/>
                  </a:lnTo>
                  <a:cubicBezTo>
                    <a:pt x="161925" y="2126234"/>
                    <a:pt x="148971" y="2104009"/>
                    <a:pt x="136652" y="2081403"/>
                  </a:cubicBezTo>
                  <a:close/>
                  <a:moveTo>
                    <a:pt x="230759" y="2230120"/>
                  </a:moveTo>
                  <a:cubicBezTo>
                    <a:pt x="245618" y="2250440"/>
                    <a:pt x="260985" y="2270379"/>
                    <a:pt x="276860" y="2289810"/>
                  </a:cubicBezTo>
                  <a:lnTo>
                    <a:pt x="257175" y="2305812"/>
                  </a:lnTo>
                  <a:cubicBezTo>
                    <a:pt x="240919" y="2286000"/>
                    <a:pt x="225298" y="2265680"/>
                    <a:pt x="210185" y="2244979"/>
                  </a:cubicBezTo>
                  <a:close/>
                  <a:moveTo>
                    <a:pt x="322707" y="2380234"/>
                  </a:moveTo>
                  <a:cubicBezTo>
                    <a:pt x="339979" y="2398522"/>
                    <a:pt x="357886" y="2416302"/>
                    <a:pt x="376174" y="2433574"/>
                  </a:cubicBezTo>
                  <a:lnTo>
                    <a:pt x="358775" y="2451989"/>
                  </a:lnTo>
                  <a:cubicBezTo>
                    <a:pt x="340106" y="2434336"/>
                    <a:pt x="321945" y="2416302"/>
                    <a:pt x="304419" y="2397633"/>
                  </a:cubicBezTo>
                  <a:close/>
                  <a:moveTo>
                    <a:pt x="433451" y="2517267"/>
                  </a:moveTo>
                  <a:cubicBezTo>
                    <a:pt x="453009" y="2533142"/>
                    <a:pt x="472948" y="2548509"/>
                    <a:pt x="493268" y="2563241"/>
                  </a:cubicBezTo>
                  <a:lnTo>
                    <a:pt x="478409" y="2583815"/>
                  </a:lnTo>
                  <a:cubicBezTo>
                    <a:pt x="457708" y="2568702"/>
                    <a:pt x="437388" y="2553081"/>
                    <a:pt x="417449" y="2536952"/>
                  </a:cubicBezTo>
                  <a:close/>
                  <a:moveTo>
                    <a:pt x="560832" y="2638933"/>
                  </a:moveTo>
                  <a:cubicBezTo>
                    <a:pt x="582168" y="2652141"/>
                    <a:pt x="604012" y="2664841"/>
                    <a:pt x="626237" y="2676779"/>
                  </a:cubicBezTo>
                  <a:lnTo>
                    <a:pt x="614172" y="2699131"/>
                  </a:lnTo>
                  <a:cubicBezTo>
                    <a:pt x="591566" y="2686812"/>
                    <a:pt x="569341" y="2673985"/>
                    <a:pt x="547624" y="2660523"/>
                  </a:cubicBezTo>
                  <a:close/>
                  <a:moveTo>
                    <a:pt x="842010" y="2642489"/>
                  </a:moveTo>
                  <a:cubicBezTo>
                    <a:pt x="864870" y="2652776"/>
                    <a:pt x="888111" y="2662428"/>
                    <a:pt x="911606" y="2671572"/>
                  </a:cubicBezTo>
                  <a:lnTo>
                    <a:pt x="902462" y="2695321"/>
                  </a:lnTo>
                  <a:cubicBezTo>
                    <a:pt x="878459" y="2686050"/>
                    <a:pt x="854837" y="2676271"/>
                    <a:pt x="831596" y="2665730"/>
                  </a:cubicBezTo>
                  <a:close/>
                  <a:moveTo>
                    <a:pt x="996442" y="2727325"/>
                  </a:moveTo>
                  <a:cubicBezTo>
                    <a:pt x="1020445" y="2734564"/>
                    <a:pt x="1044702" y="2741041"/>
                    <a:pt x="1069213" y="2747010"/>
                  </a:cubicBezTo>
                  <a:lnTo>
                    <a:pt x="1063244" y="2771648"/>
                  </a:lnTo>
                  <a:cubicBezTo>
                    <a:pt x="1038225" y="2765679"/>
                    <a:pt x="1013587" y="2758948"/>
                    <a:pt x="989076" y="2751582"/>
                  </a:cubicBezTo>
                  <a:close/>
                  <a:moveTo>
                    <a:pt x="1160399" y="2791079"/>
                  </a:moveTo>
                  <a:cubicBezTo>
                    <a:pt x="1185164" y="2795143"/>
                    <a:pt x="1210183" y="2798445"/>
                    <a:pt x="1235456" y="2801112"/>
                  </a:cubicBezTo>
                  <a:lnTo>
                    <a:pt x="1232789" y="2826385"/>
                  </a:lnTo>
                  <a:cubicBezTo>
                    <a:pt x="1207135" y="2823718"/>
                    <a:pt x="1181608" y="2820289"/>
                    <a:pt x="1156335" y="2816098"/>
                  </a:cubicBezTo>
                  <a:close/>
                  <a:moveTo>
                    <a:pt x="1331468" y="2833116"/>
                  </a:moveTo>
                  <a:cubicBezTo>
                    <a:pt x="1346200" y="2833624"/>
                    <a:pt x="1360932" y="2833878"/>
                    <a:pt x="1375791" y="2833878"/>
                  </a:cubicBezTo>
                  <a:lnTo>
                    <a:pt x="1375791" y="2846578"/>
                  </a:lnTo>
                  <a:lnTo>
                    <a:pt x="1375791" y="2833878"/>
                  </a:lnTo>
                  <a:cubicBezTo>
                    <a:pt x="1386459" y="2833878"/>
                    <a:pt x="1397000" y="2833751"/>
                    <a:pt x="1407541" y="2833497"/>
                  </a:cubicBezTo>
                  <a:lnTo>
                    <a:pt x="1408176" y="2858897"/>
                  </a:lnTo>
                  <a:cubicBezTo>
                    <a:pt x="1397381" y="2859151"/>
                    <a:pt x="1386586" y="2859278"/>
                    <a:pt x="1375791" y="2859278"/>
                  </a:cubicBezTo>
                  <a:cubicBezTo>
                    <a:pt x="1360678" y="2859278"/>
                    <a:pt x="1345692" y="2859024"/>
                    <a:pt x="1330706" y="2858516"/>
                  </a:cubicBezTo>
                  <a:close/>
                  <a:moveTo>
                    <a:pt x="1507109" y="2852928"/>
                  </a:moveTo>
                  <a:cubicBezTo>
                    <a:pt x="1532382" y="2850515"/>
                    <a:pt x="1557401" y="2847340"/>
                    <a:pt x="1582293" y="2843530"/>
                  </a:cubicBezTo>
                  <a:lnTo>
                    <a:pt x="1586103" y="2868676"/>
                  </a:lnTo>
                  <a:cubicBezTo>
                    <a:pt x="1560830" y="2872613"/>
                    <a:pt x="1535303" y="2875788"/>
                    <a:pt x="1509522" y="2878201"/>
                  </a:cubicBezTo>
                  <a:close/>
                  <a:moveTo>
                    <a:pt x="1683385" y="2849880"/>
                  </a:moveTo>
                  <a:cubicBezTo>
                    <a:pt x="1708023" y="2844165"/>
                    <a:pt x="1732280" y="2837815"/>
                    <a:pt x="1756410" y="2830830"/>
                  </a:cubicBezTo>
                  <a:lnTo>
                    <a:pt x="1763522" y="2855214"/>
                  </a:lnTo>
                  <a:cubicBezTo>
                    <a:pt x="1739011" y="2862326"/>
                    <a:pt x="1714246" y="2868803"/>
                    <a:pt x="1689100" y="2874645"/>
                  </a:cubicBezTo>
                  <a:close/>
                  <a:moveTo>
                    <a:pt x="1857629" y="2823972"/>
                  </a:moveTo>
                  <a:cubicBezTo>
                    <a:pt x="1881251" y="2815209"/>
                    <a:pt x="1904492" y="2805684"/>
                    <a:pt x="1927479" y="2795651"/>
                  </a:cubicBezTo>
                  <a:lnTo>
                    <a:pt x="1937639" y="2818892"/>
                  </a:lnTo>
                  <a:cubicBezTo>
                    <a:pt x="1914271" y="2829179"/>
                    <a:pt x="1890522" y="2838831"/>
                    <a:pt x="1866519" y="2847848"/>
                  </a:cubicBezTo>
                  <a:close/>
                  <a:moveTo>
                    <a:pt x="2026920" y="2775585"/>
                  </a:moveTo>
                  <a:cubicBezTo>
                    <a:pt x="2049145" y="2763774"/>
                    <a:pt x="2071116" y="2751328"/>
                    <a:pt x="2092579" y="2738247"/>
                  </a:cubicBezTo>
                  <a:lnTo>
                    <a:pt x="2105787" y="2759964"/>
                  </a:lnTo>
                  <a:cubicBezTo>
                    <a:pt x="2083816" y="2773172"/>
                    <a:pt x="2061591" y="2785872"/>
                    <a:pt x="2038858" y="2797937"/>
                  </a:cubicBezTo>
                  <a:close/>
                  <a:moveTo>
                    <a:pt x="2188591" y="2705354"/>
                  </a:moveTo>
                  <a:cubicBezTo>
                    <a:pt x="2209165" y="2690749"/>
                    <a:pt x="2229231" y="2675636"/>
                    <a:pt x="2248789" y="2659888"/>
                  </a:cubicBezTo>
                  <a:lnTo>
                    <a:pt x="2264664" y="2679700"/>
                  </a:lnTo>
                  <a:cubicBezTo>
                    <a:pt x="2244598" y="2695702"/>
                    <a:pt x="2224151" y="2711069"/>
                    <a:pt x="2203323" y="2726055"/>
                  </a:cubicBezTo>
                  <a:close/>
                  <a:moveTo>
                    <a:pt x="2339848" y="2614930"/>
                  </a:moveTo>
                  <a:cubicBezTo>
                    <a:pt x="2358263" y="2597785"/>
                    <a:pt x="2376297" y="2580259"/>
                    <a:pt x="2393696" y="2562098"/>
                  </a:cubicBezTo>
                  <a:lnTo>
                    <a:pt x="2411984" y="2579751"/>
                  </a:lnTo>
                  <a:cubicBezTo>
                    <a:pt x="2394204" y="2598166"/>
                    <a:pt x="2375916" y="2616200"/>
                    <a:pt x="2357120" y="2633599"/>
                  </a:cubicBezTo>
                  <a:close/>
                  <a:moveTo>
                    <a:pt x="2478151" y="2505837"/>
                  </a:moveTo>
                  <a:cubicBezTo>
                    <a:pt x="2494280" y="2486533"/>
                    <a:pt x="2509774" y="2466721"/>
                    <a:pt x="2524760" y="2446528"/>
                  </a:cubicBezTo>
                  <a:lnTo>
                    <a:pt x="2545207" y="2461641"/>
                  </a:lnTo>
                  <a:cubicBezTo>
                    <a:pt x="2529967" y="2482215"/>
                    <a:pt x="2514092" y="2502408"/>
                    <a:pt x="2497709" y="2522093"/>
                  </a:cubicBezTo>
                  <a:close/>
                  <a:moveTo>
                    <a:pt x="2601214" y="2379853"/>
                  </a:moveTo>
                  <a:cubicBezTo>
                    <a:pt x="2614676" y="2358644"/>
                    <a:pt x="2627503" y="2336927"/>
                    <a:pt x="2639822" y="2314956"/>
                  </a:cubicBezTo>
                  <a:lnTo>
                    <a:pt x="2662047" y="2327275"/>
                  </a:lnTo>
                  <a:cubicBezTo>
                    <a:pt x="2649601" y="2349754"/>
                    <a:pt x="2636393" y="2371725"/>
                    <a:pt x="2622677" y="2393442"/>
                  </a:cubicBezTo>
                  <a:close/>
                  <a:moveTo>
                    <a:pt x="2706878" y="2238883"/>
                  </a:moveTo>
                  <a:cubicBezTo>
                    <a:pt x="2717419" y="2216150"/>
                    <a:pt x="2727325" y="2193036"/>
                    <a:pt x="2736723" y="2169541"/>
                  </a:cubicBezTo>
                  <a:lnTo>
                    <a:pt x="2760345" y="2178939"/>
                  </a:lnTo>
                  <a:cubicBezTo>
                    <a:pt x="2750820" y="2202815"/>
                    <a:pt x="2740787" y="2226437"/>
                    <a:pt x="2729992" y="2249551"/>
                  </a:cubicBezTo>
                  <a:close/>
                  <a:moveTo>
                    <a:pt x="2793492" y="2085213"/>
                  </a:moveTo>
                  <a:cubicBezTo>
                    <a:pt x="2800985" y="2061337"/>
                    <a:pt x="2807716" y="2037207"/>
                    <a:pt x="2813939" y="2012823"/>
                  </a:cubicBezTo>
                  <a:lnTo>
                    <a:pt x="2838577" y="2019046"/>
                  </a:lnTo>
                  <a:cubicBezTo>
                    <a:pt x="2832354" y="2043938"/>
                    <a:pt x="2825369" y="2068576"/>
                    <a:pt x="2817749" y="2092833"/>
                  </a:cubicBezTo>
                  <a:close/>
                  <a:moveTo>
                    <a:pt x="2859151" y="1922018"/>
                  </a:moveTo>
                  <a:cubicBezTo>
                    <a:pt x="2863469" y="1897253"/>
                    <a:pt x="2867025" y="1872361"/>
                    <a:pt x="2870073" y="1847215"/>
                  </a:cubicBezTo>
                  <a:lnTo>
                    <a:pt x="2895346" y="1850136"/>
                  </a:lnTo>
                  <a:cubicBezTo>
                    <a:pt x="2892298" y="1875790"/>
                    <a:pt x="2888615" y="1901190"/>
                    <a:pt x="2884297" y="1926336"/>
                  </a:cubicBezTo>
                  <a:close/>
                  <a:moveTo>
                    <a:pt x="2903093" y="1751457"/>
                  </a:moveTo>
                  <a:cubicBezTo>
                    <a:pt x="2903982" y="1731899"/>
                    <a:pt x="2904363" y="1712214"/>
                    <a:pt x="2904363" y="1692402"/>
                  </a:cubicBezTo>
                  <a:lnTo>
                    <a:pt x="2917063" y="1692402"/>
                  </a:lnTo>
                  <a:lnTo>
                    <a:pt x="2929763" y="1692402"/>
                  </a:lnTo>
                  <a:lnTo>
                    <a:pt x="2917063" y="1692402"/>
                  </a:lnTo>
                  <a:lnTo>
                    <a:pt x="2904363" y="1692402"/>
                  </a:lnTo>
                  <a:cubicBezTo>
                    <a:pt x="2904363" y="1667002"/>
                    <a:pt x="2903601" y="1641729"/>
                    <a:pt x="2902331" y="1616583"/>
                  </a:cubicBezTo>
                  <a:lnTo>
                    <a:pt x="2927731" y="1615186"/>
                  </a:lnTo>
                  <a:cubicBezTo>
                    <a:pt x="2929128" y="1640713"/>
                    <a:pt x="2929890" y="1666494"/>
                    <a:pt x="2929890" y="1692402"/>
                  </a:cubicBezTo>
                  <a:cubicBezTo>
                    <a:pt x="2929890" y="1699387"/>
                    <a:pt x="2924175" y="1705102"/>
                    <a:pt x="2917190" y="1705102"/>
                  </a:cubicBezTo>
                  <a:cubicBezTo>
                    <a:pt x="2910205" y="1705102"/>
                    <a:pt x="2904490" y="1699387"/>
                    <a:pt x="2904490" y="1692402"/>
                  </a:cubicBezTo>
                  <a:cubicBezTo>
                    <a:pt x="2904490" y="1685417"/>
                    <a:pt x="2910205" y="1679702"/>
                    <a:pt x="2917190" y="1679702"/>
                  </a:cubicBezTo>
                  <a:cubicBezTo>
                    <a:pt x="2924175" y="1679702"/>
                    <a:pt x="2929890" y="1685417"/>
                    <a:pt x="2929890" y="1692402"/>
                  </a:cubicBezTo>
                  <a:cubicBezTo>
                    <a:pt x="2929890" y="1712468"/>
                    <a:pt x="2929509" y="1732534"/>
                    <a:pt x="2928620" y="1752473"/>
                  </a:cubicBezTo>
                  <a:close/>
                </a:path>
              </a:pathLst>
            </a:custGeom>
            <a:solidFill>
              <a:srgbClr val="787788"/>
            </a:solidFill>
            <a:ln w="12700">
              <a:solidFill>
                <a:srgbClr val="000000"/>
              </a:solidFill>
            </a:ln>
          </p:spPr>
        </p:sp>
      </p:grpSp>
      <p:sp>
        <p:nvSpPr>
          <p:cNvPr name="TextBox 8" id="8"/>
          <p:cNvSpPr txBox="true"/>
          <p:nvPr/>
        </p:nvSpPr>
        <p:spPr>
          <a:xfrm rot="0">
            <a:off x="758161" y="739378"/>
            <a:ext cx="16009201" cy="2083022"/>
          </a:xfrm>
          <a:prstGeom prst="rect">
            <a:avLst/>
          </a:prstGeom>
        </p:spPr>
        <p:txBody>
          <a:bodyPr anchor="t" rtlCol="false" tIns="0" lIns="0" bIns="0" rIns="0">
            <a:spAutoFit/>
          </a:bodyPr>
          <a:lstStyle/>
          <a:p>
            <a:pPr algn="l">
              <a:lnSpc>
                <a:spcPts val="7128"/>
              </a:lnSpc>
            </a:pPr>
            <a:r>
              <a:rPr lang="en-US" sz="6600">
                <a:solidFill>
                  <a:srgbClr val="FFFFFF"/>
                </a:solidFill>
                <a:latin typeface="Arimo"/>
                <a:ea typeface="Arimo"/>
                <a:cs typeface="Arimo"/>
                <a:sym typeface="Arimo"/>
              </a:rPr>
              <a:t>Challenges Faced and Solutions Applied</a:t>
            </a:r>
          </a:p>
        </p:txBody>
      </p:sp>
      <p:grpSp>
        <p:nvGrpSpPr>
          <p:cNvPr name="Group 9" id="9"/>
          <p:cNvGrpSpPr/>
          <p:nvPr/>
        </p:nvGrpSpPr>
        <p:grpSpPr>
          <a:xfrm rot="0">
            <a:off x="9144000" y="2913840"/>
            <a:ext cx="8495281" cy="5409362"/>
            <a:chOff x="0" y="0"/>
            <a:chExt cx="11327041" cy="7212482"/>
          </a:xfrm>
        </p:grpSpPr>
        <p:sp>
          <p:nvSpPr>
            <p:cNvPr name="Freeform 10" id="10"/>
            <p:cNvSpPr/>
            <p:nvPr/>
          </p:nvSpPr>
          <p:spPr>
            <a:xfrm flipH="false" flipV="false" rot="0">
              <a:off x="0" y="0"/>
              <a:ext cx="11327040" cy="7212480"/>
            </a:xfrm>
            <a:custGeom>
              <a:avLst/>
              <a:gdLst/>
              <a:ahLst/>
              <a:cxnLst/>
              <a:rect r="r" b="b" t="t" l="l"/>
              <a:pathLst>
                <a:path h="7212480" w="11327040">
                  <a:moveTo>
                    <a:pt x="0" y="0"/>
                  </a:moveTo>
                  <a:lnTo>
                    <a:pt x="11327040" y="0"/>
                  </a:lnTo>
                  <a:lnTo>
                    <a:pt x="11327040" y="7212480"/>
                  </a:lnTo>
                  <a:lnTo>
                    <a:pt x="0" y="7212480"/>
                  </a:lnTo>
                  <a:close/>
                </a:path>
              </a:pathLst>
            </a:custGeom>
            <a:solidFill>
              <a:srgbClr val="000000">
                <a:alpha val="0"/>
              </a:srgbClr>
            </a:solidFill>
            <a:ln w="12700">
              <a:solidFill>
                <a:srgbClr val="000000"/>
              </a:solidFill>
            </a:ln>
          </p:spPr>
        </p:sp>
        <p:sp>
          <p:nvSpPr>
            <p:cNvPr name="TextBox 11" id="11"/>
            <p:cNvSpPr txBox="true"/>
            <p:nvPr/>
          </p:nvSpPr>
          <p:spPr>
            <a:xfrm>
              <a:off x="0" y="-142875"/>
              <a:ext cx="11327041" cy="7355357"/>
            </a:xfrm>
            <a:prstGeom prst="rect">
              <a:avLst/>
            </a:prstGeom>
          </p:spPr>
          <p:txBody>
            <a:bodyPr anchor="b" rtlCol="false" tIns="0" lIns="0" bIns="0" rIns="0"/>
            <a:lstStyle/>
            <a:p>
              <a:pPr algn="l">
                <a:lnSpc>
                  <a:spcPts val="4320"/>
                </a:lnSpc>
              </a:pPr>
              <a:r>
                <a:rPr lang="en-US" sz="2400">
                  <a:solidFill>
                    <a:srgbClr val="FFFFFF"/>
                  </a:solidFill>
                  <a:latin typeface="DM Sans"/>
                  <a:ea typeface="DM Sans"/>
                  <a:cs typeface="DM Sans"/>
                  <a:sym typeface="DM Sans"/>
                </a:rPr>
                <a:t>Challenges included ensuring secure user authentication, implementing real-time order tracking, and managing database relationships efficiently. Solutions involved password encryption, asynchronous updates for order status, and designing normalized tables to optimize query performance and data integrity.</a:t>
              </a:r>
            </a:p>
          </p:txBody>
        </p:sp>
      </p:gr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EEEEEE"/>
        </a:solidFill>
      </p:bgPr>
    </p:bg>
    <p:spTree>
      <p:nvGrpSpPr>
        <p:cNvPr id="1" name=""/>
        <p:cNvGrpSpPr/>
        <p:nvPr/>
      </p:nvGrpSpPr>
      <p:grpSpPr>
        <a:xfrm>
          <a:off x="0" y="0"/>
          <a:ext cx="0" cy="0"/>
          <a:chOff x="0" y="0"/>
          <a:chExt cx="0" cy="0"/>
        </a:xfrm>
      </p:grpSpPr>
      <p:sp>
        <p:nvSpPr>
          <p:cNvPr name="Freeform 2" id="2"/>
          <p:cNvSpPr/>
          <p:nvPr/>
        </p:nvSpPr>
        <p:spPr>
          <a:xfrm flipH="false" flipV="false" rot="0">
            <a:off x="178556" y="154800"/>
            <a:ext cx="18004317" cy="9976323"/>
          </a:xfrm>
          <a:custGeom>
            <a:avLst/>
            <a:gdLst/>
            <a:ahLst/>
            <a:cxnLst/>
            <a:rect r="r" b="b" t="t" l="l"/>
            <a:pathLst>
              <a:path h="9976323" w="18004317">
                <a:moveTo>
                  <a:pt x="0" y="0"/>
                </a:moveTo>
                <a:lnTo>
                  <a:pt x="18004317" y="0"/>
                </a:lnTo>
                <a:lnTo>
                  <a:pt x="18004317" y="9976323"/>
                </a:lnTo>
                <a:lnTo>
                  <a:pt x="0" y="9976323"/>
                </a:lnTo>
                <a:lnTo>
                  <a:pt x="0" y="0"/>
                </a:lnTo>
                <a:close/>
              </a:path>
            </a:pathLst>
          </a:custGeom>
          <a:blipFill>
            <a:blip r:embed="rId2"/>
            <a:stretch>
              <a:fillRect l="0" t="-777" r="0" b="-777"/>
            </a:stretch>
          </a:blipFill>
        </p:spPr>
      </p:sp>
      <p:sp>
        <p:nvSpPr>
          <p:cNvPr name="TextBox 3" id="3"/>
          <p:cNvSpPr txBox="true"/>
          <p:nvPr/>
        </p:nvSpPr>
        <p:spPr>
          <a:xfrm rot="0">
            <a:off x="758161" y="2120084"/>
            <a:ext cx="8408156" cy="6169276"/>
          </a:xfrm>
          <a:prstGeom prst="rect">
            <a:avLst/>
          </a:prstGeom>
        </p:spPr>
        <p:txBody>
          <a:bodyPr anchor="t" rtlCol="false" tIns="0" lIns="0" bIns="0" rIns="0">
            <a:spAutoFit/>
          </a:bodyPr>
          <a:lstStyle/>
          <a:p>
            <a:pPr algn="l">
              <a:lnSpc>
                <a:spcPts val="4320"/>
              </a:lnSpc>
            </a:pPr>
            <a:r>
              <a:rPr lang="en-US" sz="2400">
                <a:solidFill>
                  <a:srgbClr val="FFFFFF"/>
                </a:solidFill>
                <a:latin typeface="DM Sans"/>
                <a:ea typeface="DM Sans"/>
                <a:cs typeface="DM Sans"/>
                <a:sym typeface="DM Sans"/>
              </a:rPr>
              <a:t>        The online food ordering website offers a comprehensive digital solution that improves customer convenience and restaurant efficiency. By leveraging full stack development practices, the system ensures security, scalability, and usability. Future enhancements like mobile apps and AI-based recommendations can further elevate the user experience and operational capabilities.</a:t>
            </a:r>
          </a:p>
        </p:txBody>
      </p:sp>
      <p:grpSp>
        <p:nvGrpSpPr>
          <p:cNvPr name="Group 4" id="4"/>
          <p:cNvGrpSpPr/>
          <p:nvPr/>
        </p:nvGrpSpPr>
        <p:grpSpPr>
          <a:xfrm rot="0">
            <a:off x="11246396" y="261356"/>
            <a:ext cx="6790315" cy="9753838"/>
            <a:chOff x="0" y="0"/>
            <a:chExt cx="9053754" cy="13005118"/>
          </a:xfrm>
        </p:grpSpPr>
        <p:sp>
          <p:nvSpPr>
            <p:cNvPr name="Freeform 5" id="5"/>
            <p:cNvSpPr/>
            <p:nvPr/>
          </p:nvSpPr>
          <p:spPr>
            <a:xfrm flipH="false" flipV="false" rot="0">
              <a:off x="0" y="0"/>
              <a:ext cx="9053830" cy="13005181"/>
            </a:xfrm>
            <a:custGeom>
              <a:avLst/>
              <a:gdLst/>
              <a:ahLst/>
              <a:cxnLst/>
              <a:rect r="r" b="b" t="t" l="l"/>
              <a:pathLst>
                <a:path h="13005181" w="9053830">
                  <a:moveTo>
                    <a:pt x="0" y="614045"/>
                  </a:moveTo>
                  <a:cubicBezTo>
                    <a:pt x="0" y="274955"/>
                    <a:pt x="274955" y="0"/>
                    <a:pt x="614045" y="0"/>
                  </a:cubicBezTo>
                  <a:lnTo>
                    <a:pt x="8439785" y="0"/>
                  </a:lnTo>
                  <a:cubicBezTo>
                    <a:pt x="8778875" y="0"/>
                    <a:pt x="9053830" y="274955"/>
                    <a:pt x="9053830" y="614045"/>
                  </a:cubicBezTo>
                  <a:lnTo>
                    <a:pt x="9053830" y="12391136"/>
                  </a:lnTo>
                  <a:cubicBezTo>
                    <a:pt x="9053830" y="12730226"/>
                    <a:pt x="8778875" y="13005181"/>
                    <a:pt x="8439785" y="13005181"/>
                  </a:cubicBezTo>
                  <a:lnTo>
                    <a:pt x="614045" y="13005181"/>
                  </a:lnTo>
                  <a:cubicBezTo>
                    <a:pt x="274955" y="13005181"/>
                    <a:pt x="0" y="12730226"/>
                    <a:pt x="0" y="12391136"/>
                  </a:cubicBezTo>
                  <a:close/>
                </a:path>
              </a:pathLst>
            </a:custGeom>
            <a:blipFill>
              <a:blip r:embed="rId3"/>
              <a:stretch>
                <a:fillRect l="-1749" t="0" r="-1748" b="0"/>
              </a:stretch>
            </a:blipFill>
          </p:spPr>
        </p:sp>
      </p:grpSp>
      <p:sp>
        <p:nvSpPr>
          <p:cNvPr name="TextBox 6" id="6"/>
          <p:cNvSpPr txBox="true"/>
          <p:nvPr/>
        </p:nvSpPr>
        <p:spPr>
          <a:xfrm rot="0">
            <a:off x="758161" y="758104"/>
            <a:ext cx="8408156" cy="1093022"/>
          </a:xfrm>
          <a:prstGeom prst="rect">
            <a:avLst/>
          </a:prstGeom>
        </p:spPr>
        <p:txBody>
          <a:bodyPr anchor="t" rtlCol="false" tIns="0" lIns="0" bIns="0" rIns="0">
            <a:spAutoFit/>
          </a:bodyPr>
          <a:lstStyle/>
          <a:p>
            <a:pPr algn="l">
              <a:lnSpc>
                <a:spcPts val="7128"/>
              </a:lnSpc>
            </a:pPr>
            <a:r>
              <a:rPr lang="en-US" sz="6600">
                <a:solidFill>
                  <a:srgbClr val="FFFFFF"/>
                </a:solidFill>
                <a:latin typeface="Arimo"/>
                <a:ea typeface="Arimo"/>
                <a:cs typeface="Arimo"/>
                <a:sym typeface="Arimo"/>
              </a:rPr>
              <a:t>Conclusions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DAG9EIpdXIs</dc:identifier>
  <dcterms:modified xsi:type="dcterms:W3CDTF">2011-08-01T06:04:30Z</dcterms:modified>
  <cp:revision>1</cp:revision>
  <dc:title>Project Summary.pptx</dc:title>
</cp:coreProperties>
</file>